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"/>
  </p:notesMasterIdLst>
  <p:handoutMasterIdLst>
    <p:handoutMasterId r:id="rId22"/>
  </p:handoutMasterIdLst>
  <p:sldIdLst>
    <p:sldId id="536" r:id="rId2"/>
    <p:sldId id="545" r:id="rId3"/>
    <p:sldId id="546" r:id="rId4"/>
    <p:sldId id="542" r:id="rId5"/>
    <p:sldId id="407" r:id="rId6"/>
    <p:sldId id="539" r:id="rId7"/>
    <p:sldId id="404" r:id="rId8"/>
    <p:sldId id="403" r:id="rId9"/>
    <p:sldId id="406" r:id="rId10"/>
    <p:sldId id="402" r:id="rId11"/>
    <p:sldId id="549" r:id="rId12"/>
    <p:sldId id="409" r:id="rId13"/>
    <p:sldId id="537" r:id="rId14"/>
    <p:sldId id="540" r:id="rId15"/>
    <p:sldId id="541" r:id="rId16"/>
    <p:sldId id="543" r:id="rId17"/>
    <p:sldId id="544" r:id="rId18"/>
    <p:sldId id="265" r:id="rId19"/>
    <p:sldId id="388" r:id="rId20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78" userDrawn="1">
          <p15:clr>
            <a:srgbClr val="A4A3A4"/>
          </p15:clr>
        </p15:guide>
        <p15:guide id="2" pos="2007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ai wing kwong" initials="nwk" lastIdx="1" clrIdx="0">
    <p:extLst>
      <p:ext uri="{19B8F6BF-5375-455C-9EA6-DF929625EA0E}">
        <p15:presenceInfo xmlns:p15="http://schemas.microsoft.com/office/powerpoint/2012/main" userId="1d8ee662290970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9933"/>
    <a:srgbClr val="FF0066"/>
    <a:srgbClr val="FF9999"/>
    <a:srgbClr val="000099"/>
    <a:srgbClr val="A9D18E"/>
    <a:srgbClr val="A1C6E7"/>
    <a:srgbClr val="FFDE75"/>
    <a:srgbClr val="000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B68DAB-E64B-426B-A9B6-A9FBA3FB9A1E}" v="67" dt="2023-04-29T03:02:23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 autoAdjust="0"/>
    <p:restoredTop sz="96408" autoAdjust="0"/>
  </p:normalViewPr>
  <p:slideViewPr>
    <p:cSldViewPr snapToGrid="0">
      <p:cViewPr>
        <p:scale>
          <a:sx n="75" d="100"/>
          <a:sy n="75" d="100"/>
        </p:scale>
        <p:origin x="725" y="4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-3552" y="-112"/>
      </p:cViewPr>
      <p:guideLst>
        <p:guide orient="horz" pos="2978"/>
        <p:guide pos="2007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UNG, Tsun Hin [Student]" userId="ba806032-7972-4c7c-ac46-be6a4b4aa9ff" providerId="ADAL" clId="{BC346451-7E65-4140-A422-691BB8741940}"/>
    <pc:docChg chg="undo custSel addSld delSld modSld sldOrd">
      <pc:chgData name="CHEUNG, Tsun Hin [Student]" userId="ba806032-7972-4c7c-ac46-be6a4b4aa9ff" providerId="ADAL" clId="{BC346451-7E65-4140-A422-691BB8741940}" dt="2022-08-08T04:05:58.694" v="1030" actId="14"/>
      <pc:docMkLst>
        <pc:docMk/>
      </pc:docMkLst>
      <pc:sldChg chg="modSp mod">
        <pc:chgData name="CHEUNG, Tsun Hin [Student]" userId="ba806032-7972-4c7c-ac46-be6a4b4aa9ff" providerId="ADAL" clId="{BC346451-7E65-4140-A422-691BB8741940}" dt="2022-08-08T04:05:58.694" v="1030" actId="14"/>
        <pc:sldMkLst>
          <pc:docMk/>
          <pc:sldMk cId="156297684" sldId="390"/>
        </pc:sldMkLst>
        <pc:spChg chg="mod">
          <ac:chgData name="CHEUNG, Tsun Hin [Student]" userId="ba806032-7972-4c7c-ac46-be6a4b4aa9ff" providerId="ADAL" clId="{BC346451-7E65-4140-A422-691BB8741940}" dt="2022-08-08T04:05:58.694" v="1030" actId="14"/>
          <ac:spMkLst>
            <pc:docMk/>
            <pc:sldMk cId="156297684" sldId="390"/>
            <ac:spMk id="3" creationId="{00000000-0000-0000-0000-000000000000}"/>
          </ac:spMkLst>
        </pc:spChg>
      </pc:sldChg>
      <pc:sldChg chg="modSp mod">
        <pc:chgData name="CHEUNG, Tsun Hin [Student]" userId="ba806032-7972-4c7c-ac46-be6a4b4aa9ff" providerId="ADAL" clId="{BC346451-7E65-4140-A422-691BB8741940}" dt="2022-08-08T03:23:29.239" v="300" actId="404"/>
        <pc:sldMkLst>
          <pc:docMk/>
          <pc:sldMk cId="3758412324" sldId="398"/>
        </pc:sldMkLst>
        <pc:spChg chg="mod">
          <ac:chgData name="CHEUNG, Tsun Hin [Student]" userId="ba806032-7972-4c7c-ac46-be6a4b4aa9ff" providerId="ADAL" clId="{BC346451-7E65-4140-A422-691BB8741940}" dt="2022-08-08T03:10:39.486" v="12" actId="20577"/>
          <ac:spMkLst>
            <pc:docMk/>
            <pc:sldMk cId="3758412324" sldId="398"/>
            <ac:spMk id="3" creationId="{00000000-0000-0000-0000-000000000000}"/>
          </ac:spMkLst>
        </pc:spChg>
        <pc:graphicFrameChg chg="modGraphic">
          <ac:chgData name="CHEUNG, Tsun Hin [Student]" userId="ba806032-7972-4c7c-ac46-be6a4b4aa9ff" providerId="ADAL" clId="{BC346451-7E65-4140-A422-691BB8741940}" dt="2022-08-08T03:23:29.239" v="300" actId="404"/>
          <ac:graphicFrameMkLst>
            <pc:docMk/>
            <pc:sldMk cId="3758412324" sldId="398"/>
            <ac:graphicFrameMk id="5" creationId="{3A671CB6-1A0C-4DA4-A884-B451A7B5357D}"/>
          </ac:graphicFrameMkLst>
        </pc:graphicFrameChg>
      </pc:sldChg>
      <pc:sldChg chg="ord">
        <pc:chgData name="CHEUNG, Tsun Hin [Student]" userId="ba806032-7972-4c7c-ac46-be6a4b4aa9ff" providerId="ADAL" clId="{BC346451-7E65-4140-A422-691BB8741940}" dt="2022-08-08T03:55:02.668" v="1015"/>
        <pc:sldMkLst>
          <pc:docMk/>
          <pc:sldMk cId="1101915255" sldId="402"/>
        </pc:sldMkLst>
      </pc:sldChg>
      <pc:sldChg chg="ord">
        <pc:chgData name="CHEUNG, Tsun Hin [Student]" userId="ba806032-7972-4c7c-ac46-be6a4b4aa9ff" providerId="ADAL" clId="{BC346451-7E65-4140-A422-691BB8741940}" dt="2022-08-08T03:54:50.900" v="1011"/>
        <pc:sldMkLst>
          <pc:docMk/>
          <pc:sldMk cId="1598621306" sldId="403"/>
        </pc:sldMkLst>
      </pc:sldChg>
      <pc:sldChg chg="ord">
        <pc:chgData name="CHEUNG, Tsun Hin [Student]" userId="ba806032-7972-4c7c-ac46-be6a4b4aa9ff" providerId="ADAL" clId="{BC346451-7E65-4140-A422-691BB8741940}" dt="2022-08-08T03:54:33.636" v="1009"/>
        <pc:sldMkLst>
          <pc:docMk/>
          <pc:sldMk cId="3468019328" sldId="404"/>
        </pc:sldMkLst>
      </pc:sldChg>
      <pc:sldChg chg="ord">
        <pc:chgData name="CHEUNG, Tsun Hin [Student]" userId="ba806032-7972-4c7c-ac46-be6a4b4aa9ff" providerId="ADAL" clId="{BC346451-7E65-4140-A422-691BB8741940}" dt="2022-08-08T03:54:59.508" v="1013"/>
        <pc:sldMkLst>
          <pc:docMk/>
          <pc:sldMk cId="863168026" sldId="406"/>
        </pc:sldMkLst>
      </pc:sldChg>
      <pc:sldChg chg="modSp mod">
        <pc:chgData name="CHEUNG, Tsun Hin [Student]" userId="ba806032-7972-4c7c-ac46-be6a4b4aa9ff" providerId="ADAL" clId="{BC346451-7E65-4140-A422-691BB8741940}" dt="2022-08-08T03:55:42.021" v="1021" actId="20577"/>
        <pc:sldMkLst>
          <pc:docMk/>
          <pc:sldMk cId="820157884" sldId="407"/>
        </pc:sldMkLst>
        <pc:spChg chg="mod">
          <ac:chgData name="CHEUNG, Tsun Hin [Student]" userId="ba806032-7972-4c7c-ac46-be6a4b4aa9ff" providerId="ADAL" clId="{BC346451-7E65-4140-A422-691BB8741940}" dt="2022-08-08T03:55:42.021" v="1021" actId="20577"/>
          <ac:spMkLst>
            <pc:docMk/>
            <pc:sldMk cId="820157884" sldId="407"/>
            <ac:spMk id="3" creationId="{00000000-0000-0000-0000-000000000000}"/>
          </ac:spMkLst>
        </pc:spChg>
        <pc:picChg chg="mod">
          <ac:chgData name="CHEUNG, Tsun Hin [Student]" userId="ba806032-7972-4c7c-ac46-be6a4b4aa9ff" providerId="ADAL" clId="{BC346451-7E65-4140-A422-691BB8741940}" dt="2022-08-08T03:38:28.531" v="744" actId="14100"/>
          <ac:picMkLst>
            <pc:docMk/>
            <pc:sldMk cId="820157884" sldId="407"/>
            <ac:picMk id="5" creationId="{C886DE0D-F1D5-45E3-A330-D50B72337747}"/>
          </ac:picMkLst>
        </pc:picChg>
      </pc:sldChg>
      <pc:sldChg chg="modSp mod ord">
        <pc:chgData name="CHEUNG, Tsun Hin [Student]" userId="ba806032-7972-4c7c-ac46-be6a4b4aa9ff" providerId="ADAL" clId="{BC346451-7E65-4140-A422-691BB8741940}" dt="2022-08-08T03:55:36.313" v="1016" actId="20577"/>
        <pc:sldMkLst>
          <pc:docMk/>
          <pc:sldMk cId="3090212073" sldId="408"/>
        </pc:sldMkLst>
        <pc:spChg chg="mod">
          <ac:chgData name="CHEUNG, Tsun Hin [Student]" userId="ba806032-7972-4c7c-ac46-be6a4b4aa9ff" providerId="ADAL" clId="{BC346451-7E65-4140-A422-691BB8741940}" dt="2022-08-08T03:55:36.313" v="1016" actId="20577"/>
          <ac:spMkLst>
            <pc:docMk/>
            <pc:sldMk cId="3090212073" sldId="408"/>
            <ac:spMk id="3" creationId="{00000000-0000-0000-0000-000000000000}"/>
          </ac:spMkLst>
        </pc:spChg>
      </pc:sldChg>
      <pc:sldChg chg="addSp delSp modSp mod modClrScheme chgLayout">
        <pc:chgData name="CHEUNG, Tsun Hin [Student]" userId="ba806032-7972-4c7c-ac46-be6a4b4aa9ff" providerId="ADAL" clId="{BC346451-7E65-4140-A422-691BB8741940}" dt="2022-08-08T03:24:28.444" v="323" actId="20577"/>
        <pc:sldMkLst>
          <pc:docMk/>
          <pc:sldMk cId="955444670" sldId="536"/>
        </pc:sldMkLst>
        <pc:spChg chg="mod ord">
          <ac:chgData name="CHEUNG, Tsun Hin [Student]" userId="ba806032-7972-4c7c-ac46-be6a4b4aa9ff" providerId="ADAL" clId="{BC346451-7E65-4140-A422-691BB8741940}" dt="2022-08-08T03:24:28.444" v="323" actId="20577"/>
          <ac:spMkLst>
            <pc:docMk/>
            <pc:sldMk cId="955444670" sldId="536"/>
            <ac:spMk id="2" creationId="{00000000-0000-0000-0000-000000000000}"/>
          </ac:spMkLst>
        </pc:spChg>
        <pc:spChg chg="del mod ord">
          <ac:chgData name="CHEUNG, Tsun Hin [Student]" userId="ba806032-7972-4c7c-ac46-be6a4b4aa9ff" providerId="ADAL" clId="{BC346451-7E65-4140-A422-691BB8741940}" dt="2022-08-08T03:15:03.871" v="83" actId="478"/>
          <ac:spMkLst>
            <pc:docMk/>
            <pc:sldMk cId="955444670" sldId="536"/>
            <ac:spMk id="3" creationId="{00000000-0000-0000-0000-000000000000}"/>
          </ac:spMkLst>
        </pc:spChg>
        <pc:spChg chg="add del mod">
          <ac:chgData name="CHEUNG, Tsun Hin [Student]" userId="ba806032-7972-4c7c-ac46-be6a4b4aa9ff" providerId="ADAL" clId="{BC346451-7E65-4140-A422-691BB8741940}" dt="2022-08-08T03:15:29.037" v="156" actId="478"/>
          <ac:spMkLst>
            <pc:docMk/>
            <pc:sldMk cId="955444670" sldId="536"/>
            <ac:spMk id="5" creationId="{C9D853F8-5E3D-0A16-49A8-7AFEDF991789}"/>
          </ac:spMkLst>
        </pc:spChg>
        <pc:spChg chg="add mod">
          <ac:chgData name="CHEUNG, Tsun Hin [Student]" userId="ba806032-7972-4c7c-ac46-be6a4b4aa9ff" providerId="ADAL" clId="{BC346451-7E65-4140-A422-691BB8741940}" dt="2022-08-08T03:17:33.382" v="265" actId="1076"/>
          <ac:spMkLst>
            <pc:docMk/>
            <pc:sldMk cId="955444670" sldId="536"/>
            <ac:spMk id="6" creationId="{3A1E5A20-D5DA-F5C9-1E1C-E084109C3994}"/>
          </ac:spMkLst>
        </pc:spChg>
        <pc:picChg chg="add del mod">
          <ac:chgData name="CHEUNG, Tsun Hin [Student]" userId="ba806032-7972-4c7c-ac46-be6a4b4aa9ff" providerId="ADAL" clId="{BC346451-7E65-4140-A422-691BB8741940}" dt="2022-08-08T03:20:52.346" v="281" actId="478"/>
          <ac:picMkLst>
            <pc:docMk/>
            <pc:sldMk cId="955444670" sldId="536"/>
            <ac:picMk id="1026" creationId="{DFD226E9-A092-75E3-5ABE-C983FF3E2471}"/>
          </ac:picMkLst>
        </pc:picChg>
      </pc:sldChg>
      <pc:sldChg chg="delSp modSp mod">
        <pc:chgData name="CHEUNG, Tsun Hin [Student]" userId="ba806032-7972-4c7c-ac46-be6a4b4aa9ff" providerId="ADAL" clId="{BC346451-7E65-4140-A422-691BB8741940}" dt="2022-08-08T03:26:13.357" v="334" actId="1076"/>
        <pc:sldMkLst>
          <pc:docMk/>
          <pc:sldMk cId="664346269" sldId="538"/>
        </pc:sldMkLst>
        <pc:spChg chg="mod">
          <ac:chgData name="CHEUNG, Tsun Hin [Student]" userId="ba806032-7972-4c7c-ac46-be6a4b4aa9ff" providerId="ADAL" clId="{BC346451-7E65-4140-A422-691BB8741940}" dt="2022-08-08T03:26:13.357" v="334" actId="1076"/>
          <ac:spMkLst>
            <pc:docMk/>
            <pc:sldMk cId="664346269" sldId="538"/>
            <ac:spMk id="3" creationId="{00000000-0000-0000-0000-000000000000}"/>
          </ac:spMkLst>
        </pc:spChg>
        <pc:spChg chg="del">
          <ac:chgData name="CHEUNG, Tsun Hin [Student]" userId="ba806032-7972-4c7c-ac46-be6a4b4aa9ff" providerId="ADAL" clId="{BC346451-7E65-4140-A422-691BB8741940}" dt="2022-08-08T03:26:10.155" v="333" actId="478"/>
          <ac:spMkLst>
            <pc:docMk/>
            <pc:sldMk cId="664346269" sldId="538"/>
            <ac:spMk id="32" creationId="{B581EEB6-E64F-4FC5-A0C8-C097F1A440C0}"/>
          </ac:spMkLst>
        </pc:spChg>
        <pc:picChg chg="mod">
          <ac:chgData name="CHEUNG, Tsun Hin [Student]" userId="ba806032-7972-4c7c-ac46-be6a4b4aa9ff" providerId="ADAL" clId="{BC346451-7E65-4140-A422-691BB8741940}" dt="2022-08-08T03:25:45.373" v="326" actId="1076"/>
          <ac:picMkLst>
            <pc:docMk/>
            <pc:sldMk cId="664346269" sldId="538"/>
            <ac:picMk id="5" creationId="{F265F42C-2642-083F-CD0C-74EFE9AA2CF8}"/>
          </ac:picMkLst>
        </pc:picChg>
      </pc:sldChg>
      <pc:sldChg chg="addSp delSp modSp new mod ord">
        <pc:chgData name="CHEUNG, Tsun Hin [Student]" userId="ba806032-7972-4c7c-ac46-be6a4b4aa9ff" providerId="ADAL" clId="{BC346451-7E65-4140-A422-691BB8741940}" dt="2022-08-08T03:43:30.621" v="804"/>
        <pc:sldMkLst>
          <pc:docMk/>
          <pc:sldMk cId="773932357" sldId="539"/>
        </pc:sldMkLst>
        <pc:spChg chg="mod">
          <ac:chgData name="CHEUNG, Tsun Hin [Student]" userId="ba806032-7972-4c7c-ac46-be6a4b4aa9ff" providerId="ADAL" clId="{BC346451-7E65-4140-A422-691BB8741940}" dt="2022-08-08T03:37:15.752" v="683" actId="27636"/>
          <ac:spMkLst>
            <pc:docMk/>
            <pc:sldMk cId="773932357" sldId="539"/>
            <ac:spMk id="2" creationId="{317A658F-8A71-B251-9D65-4120A6C7E4B1}"/>
          </ac:spMkLst>
        </pc:spChg>
        <pc:spChg chg="mod">
          <ac:chgData name="CHEUNG, Tsun Hin [Student]" userId="ba806032-7972-4c7c-ac46-be6a4b4aa9ff" providerId="ADAL" clId="{BC346451-7E65-4140-A422-691BB8741940}" dt="2022-08-08T03:39:18.503" v="754" actId="20577"/>
          <ac:spMkLst>
            <pc:docMk/>
            <pc:sldMk cId="773932357" sldId="539"/>
            <ac:spMk id="3" creationId="{0C3410C1-0181-E9AB-ADE2-609F88518C94}"/>
          </ac:spMkLst>
        </pc:spChg>
        <pc:spChg chg="add del mod">
          <ac:chgData name="CHEUNG, Tsun Hin [Student]" userId="ba806032-7972-4c7c-ac46-be6a4b4aa9ff" providerId="ADAL" clId="{BC346451-7E65-4140-A422-691BB8741940}" dt="2022-08-08T03:37:50.812" v="719" actId="1076"/>
          <ac:spMkLst>
            <pc:docMk/>
            <pc:sldMk cId="773932357" sldId="539"/>
            <ac:spMk id="13" creationId="{E3076FB4-A022-3E9F-336B-CAFB172DB424}"/>
          </ac:spMkLst>
        </pc:spChg>
        <pc:picChg chg="add mod">
          <ac:chgData name="CHEUNG, Tsun Hin [Student]" userId="ba806032-7972-4c7c-ac46-be6a4b4aa9ff" providerId="ADAL" clId="{BC346451-7E65-4140-A422-691BB8741940}" dt="2022-08-08T03:36:50.063" v="635" actId="1076"/>
          <ac:picMkLst>
            <pc:docMk/>
            <pc:sldMk cId="773932357" sldId="539"/>
            <ac:picMk id="2050" creationId="{450E58DC-6BFA-4C4D-879E-03210FE9D82D}"/>
          </ac:picMkLst>
        </pc:picChg>
        <pc:picChg chg="add del mod">
          <ac:chgData name="CHEUNG, Tsun Hin [Student]" userId="ba806032-7972-4c7c-ac46-be6a4b4aa9ff" providerId="ADAL" clId="{BC346451-7E65-4140-A422-691BB8741940}" dt="2022-08-08T03:36:39.051" v="581" actId="478"/>
          <ac:picMkLst>
            <pc:docMk/>
            <pc:sldMk cId="773932357" sldId="539"/>
            <ac:picMk id="2052" creationId="{7A029F3F-3DA1-B609-F481-F52D1BE651A8}"/>
          </ac:picMkLst>
        </pc:picChg>
        <pc:picChg chg="add del mod">
          <ac:chgData name="CHEUNG, Tsun Hin [Student]" userId="ba806032-7972-4c7c-ac46-be6a4b4aa9ff" providerId="ADAL" clId="{BC346451-7E65-4140-A422-691BB8741940}" dt="2022-08-08T03:31:31.835" v="374"/>
          <ac:picMkLst>
            <pc:docMk/>
            <pc:sldMk cId="773932357" sldId="539"/>
            <ac:picMk id="2054" creationId="{DF78076E-2428-92B7-A0C5-BDBAD129C632}"/>
          </ac:picMkLst>
        </pc:picChg>
        <pc:picChg chg="add del">
          <ac:chgData name="CHEUNG, Tsun Hin [Student]" userId="ba806032-7972-4c7c-ac46-be6a4b4aa9ff" providerId="ADAL" clId="{BC346451-7E65-4140-A422-691BB8741940}" dt="2022-08-08T03:33:41.742" v="378"/>
          <ac:picMkLst>
            <pc:docMk/>
            <pc:sldMk cId="773932357" sldId="539"/>
            <ac:picMk id="2056" creationId="{69BD7B13-6860-48A4-0434-4D823EC8370B}"/>
          </ac:picMkLst>
        </pc:picChg>
        <pc:picChg chg="add mod">
          <ac:chgData name="CHEUNG, Tsun Hin [Student]" userId="ba806032-7972-4c7c-ac46-be6a4b4aa9ff" providerId="ADAL" clId="{BC346451-7E65-4140-A422-691BB8741940}" dt="2022-08-08T03:35:38.044" v="398" actId="14100"/>
          <ac:picMkLst>
            <pc:docMk/>
            <pc:sldMk cId="773932357" sldId="539"/>
            <ac:picMk id="2058" creationId="{635CFCD0-F4DC-D2A0-4B88-525DD2761905}"/>
          </ac:picMkLst>
        </pc:picChg>
        <pc:picChg chg="add mod">
          <ac:chgData name="CHEUNG, Tsun Hin [Student]" userId="ba806032-7972-4c7c-ac46-be6a4b4aa9ff" providerId="ADAL" clId="{BC346451-7E65-4140-A422-691BB8741940}" dt="2022-08-08T03:36:44.220" v="584" actId="1076"/>
          <ac:picMkLst>
            <pc:docMk/>
            <pc:sldMk cId="773932357" sldId="539"/>
            <ac:picMk id="2060" creationId="{D9D5C962-2715-9274-71D5-2DCC03B7F8CC}"/>
          </ac:picMkLst>
        </pc:picChg>
      </pc:sldChg>
      <pc:sldChg chg="addSp modSp new mod">
        <pc:chgData name="CHEUNG, Tsun Hin [Student]" userId="ba806032-7972-4c7c-ac46-be6a4b4aa9ff" providerId="ADAL" clId="{BC346451-7E65-4140-A422-691BB8741940}" dt="2022-08-08T03:49:33.620" v="893" actId="20577"/>
        <pc:sldMkLst>
          <pc:docMk/>
          <pc:sldMk cId="4260384245" sldId="540"/>
        </pc:sldMkLst>
        <pc:spChg chg="mod">
          <ac:chgData name="CHEUNG, Tsun Hin [Student]" userId="ba806032-7972-4c7c-ac46-be6a4b4aa9ff" providerId="ADAL" clId="{BC346451-7E65-4140-A422-691BB8741940}" dt="2022-08-08T03:49:33.620" v="893" actId="20577"/>
          <ac:spMkLst>
            <pc:docMk/>
            <pc:sldMk cId="4260384245" sldId="540"/>
            <ac:spMk id="2" creationId="{B5A09443-0851-5CB9-C156-798B1DD6466A}"/>
          </ac:spMkLst>
        </pc:spChg>
        <pc:spChg chg="mod">
          <ac:chgData name="CHEUNG, Tsun Hin [Student]" userId="ba806032-7972-4c7c-ac46-be6a4b4aa9ff" providerId="ADAL" clId="{BC346451-7E65-4140-A422-691BB8741940}" dt="2022-08-08T03:43:09.784" v="796" actId="20577"/>
          <ac:spMkLst>
            <pc:docMk/>
            <pc:sldMk cId="4260384245" sldId="540"/>
            <ac:spMk id="3" creationId="{B2B4BC89-D001-C676-EB18-15E94A6FA7D4}"/>
          </ac:spMkLst>
        </pc:spChg>
        <pc:picChg chg="add mod">
          <ac:chgData name="CHEUNG, Tsun Hin [Student]" userId="ba806032-7972-4c7c-ac46-be6a4b4aa9ff" providerId="ADAL" clId="{BC346451-7E65-4140-A422-691BB8741940}" dt="2022-08-08T03:42:08.340" v="787" actId="1076"/>
          <ac:picMkLst>
            <pc:docMk/>
            <pc:sldMk cId="4260384245" sldId="540"/>
            <ac:picMk id="3074" creationId="{229E40DD-307D-FA8C-3EB3-38DE31E19AF8}"/>
          </ac:picMkLst>
        </pc:picChg>
        <pc:picChg chg="add mod">
          <ac:chgData name="CHEUNG, Tsun Hin [Student]" userId="ba806032-7972-4c7c-ac46-be6a4b4aa9ff" providerId="ADAL" clId="{BC346451-7E65-4140-A422-691BB8741940}" dt="2022-08-08T03:40:55.836" v="784" actId="1076"/>
          <ac:picMkLst>
            <pc:docMk/>
            <pc:sldMk cId="4260384245" sldId="540"/>
            <ac:picMk id="3076" creationId="{191EB839-2834-F84E-EF18-C516492C2AE9}"/>
          </ac:picMkLst>
        </pc:picChg>
        <pc:picChg chg="add mod">
          <ac:chgData name="CHEUNG, Tsun Hin [Student]" userId="ba806032-7972-4c7c-ac46-be6a4b4aa9ff" providerId="ADAL" clId="{BC346451-7E65-4140-A422-691BB8741940}" dt="2022-08-08T03:42:07.684" v="786" actId="1076"/>
          <ac:picMkLst>
            <pc:docMk/>
            <pc:sldMk cId="4260384245" sldId="540"/>
            <ac:picMk id="3078" creationId="{D79BD870-BD00-D345-3A53-A7E2FA2EA5EB}"/>
          </ac:picMkLst>
        </pc:picChg>
      </pc:sldChg>
      <pc:sldChg chg="addSp delSp modSp new mod">
        <pc:chgData name="CHEUNG, Tsun Hin [Student]" userId="ba806032-7972-4c7c-ac46-be6a4b4aa9ff" providerId="ADAL" clId="{BC346451-7E65-4140-A422-691BB8741940}" dt="2022-08-08T03:57:25.970" v="1023" actId="1076"/>
        <pc:sldMkLst>
          <pc:docMk/>
          <pc:sldMk cId="3141180389" sldId="541"/>
        </pc:sldMkLst>
        <pc:spChg chg="mod">
          <ac:chgData name="CHEUNG, Tsun Hin [Student]" userId="ba806032-7972-4c7c-ac46-be6a4b4aa9ff" providerId="ADAL" clId="{BC346451-7E65-4140-A422-691BB8741940}" dt="2022-08-08T03:44:08.218" v="835" actId="20577"/>
          <ac:spMkLst>
            <pc:docMk/>
            <pc:sldMk cId="3141180389" sldId="541"/>
            <ac:spMk id="2" creationId="{B0405DC6-1E92-DADE-DD1C-B296DE446CE4}"/>
          </ac:spMkLst>
        </pc:spChg>
        <pc:spChg chg="mod">
          <ac:chgData name="CHEUNG, Tsun Hin [Student]" userId="ba806032-7972-4c7c-ac46-be6a4b4aa9ff" providerId="ADAL" clId="{BC346451-7E65-4140-A422-691BB8741940}" dt="2022-08-08T03:57:25.970" v="1023" actId="1076"/>
          <ac:spMkLst>
            <pc:docMk/>
            <pc:sldMk cId="3141180389" sldId="541"/>
            <ac:spMk id="3" creationId="{83173FA5-54C1-7153-460C-DB0A68E63AA7}"/>
          </ac:spMkLst>
        </pc:spChg>
        <pc:picChg chg="add del mod">
          <ac:chgData name="CHEUNG, Tsun Hin [Student]" userId="ba806032-7972-4c7c-ac46-be6a4b4aa9ff" providerId="ADAL" clId="{BC346451-7E65-4140-A422-691BB8741940}" dt="2022-08-08T03:46:26.234" v="844" actId="478"/>
          <ac:picMkLst>
            <pc:docMk/>
            <pc:sldMk cId="3141180389" sldId="541"/>
            <ac:picMk id="4098" creationId="{50AD3410-0FB0-760C-B28A-74FFE5EF8420}"/>
          </ac:picMkLst>
        </pc:picChg>
        <pc:picChg chg="add mod">
          <ac:chgData name="CHEUNG, Tsun Hin [Student]" userId="ba806032-7972-4c7c-ac46-be6a4b4aa9ff" providerId="ADAL" clId="{BC346451-7E65-4140-A422-691BB8741940}" dt="2022-08-08T03:48:06.539" v="849" actId="14100"/>
          <ac:picMkLst>
            <pc:docMk/>
            <pc:sldMk cId="3141180389" sldId="541"/>
            <ac:picMk id="4100" creationId="{D7062CD1-25C0-9D20-21E2-B040CCF20BCD}"/>
          </ac:picMkLst>
        </pc:picChg>
      </pc:sldChg>
      <pc:sldChg chg="modSp new mod">
        <pc:chgData name="CHEUNG, Tsun Hin [Student]" userId="ba806032-7972-4c7c-ac46-be6a4b4aa9ff" providerId="ADAL" clId="{BC346451-7E65-4140-A422-691BB8741940}" dt="2022-08-08T03:57:44.242" v="1024" actId="1076"/>
        <pc:sldMkLst>
          <pc:docMk/>
          <pc:sldMk cId="3443773397" sldId="542"/>
        </pc:sldMkLst>
        <pc:spChg chg="mod">
          <ac:chgData name="CHEUNG, Tsun Hin [Student]" userId="ba806032-7972-4c7c-ac46-be6a4b4aa9ff" providerId="ADAL" clId="{BC346451-7E65-4140-A422-691BB8741940}" dt="2022-08-08T03:57:44.242" v="1024" actId="1076"/>
          <ac:spMkLst>
            <pc:docMk/>
            <pc:sldMk cId="3443773397" sldId="542"/>
            <ac:spMk id="2" creationId="{C73A8667-1BD9-AC0E-0CDA-B72250078C01}"/>
          </ac:spMkLst>
        </pc:spChg>
        <pc:spChg chg="mod">
          <ac:chgData name="CHEUNG, Tsun Hin [Student]" userId="ba806032-7972-4c7c-ac46-be6a4b4aa9ff" providerId="ADAL" clId="{BC346451-7E65-4140-A422-691BB8741940}" dt="2022-08-08T03:53:03.733" v="989" actId="20577"/>
          <ac:spMkLst>
            <pc:docMk/>
            <pc:sldMk cId="3443773397" sldId="542"/>
            <ac:spMk id="3" creationId="{07D7E029-8608-2990-A758-E3944E71E745}"/>
          </ac:spMkLst>
        </pc:spChg>
      </pc:sldChg>
      <pc:sldChg chg="addSp delSp modSp new del mod">
        <pc:chgData name="CHEUNG, Tsun Hin [Student]" userId="ba806032-7972-4c7c-ac46-be6a4b4aa9ff" providerId="ADAL" clId="{BC346451-7E65-4140-A422-691BB8741940}" dt="2022-08-08T04:03:41.562" v="1029" actId="47"/>
        <pc:sldMkLst>
          <pc:docMk/>
          <pc:sldMk cId="3103872427" sldId="543"/>
        </pc:sldMkLst>
        <pc:spChg chg="del mod">
          <ac:chgData name="CHEUNG, Tsun Hin [Student]" userId="ba806032-7972-4c7c-ac46-be6a4b4aa9ff" providerId="ADAL" clId="{BC346451-7E65-4140-A422-691BB8741940}" dt="2022-08-08T04:03:39.563" v="1028" actId="478"/>
          <ac:spMkLst>
            <pc:docMk/>
            <pc:sldMk cId="3103872427" sldId="543"/>
            <ac:spMk id="2" creationId="{070C72C6-0D40-E299-B568-8D51C87A7C19}"/>
          </ac:spMkLst>
        </pc:spChg>
        <pc:spChg chg="add mod">
          <ac:chgData name="CHEUNG, Tsun Hin [Student]" userId="ba806032-7972-4c7c-ac46-be6a4b4aa9ff" providerId="ADAL" clId="{BC346451-7E65-4140-A422-691BB8741940}" dt="2022-08-08T04:03:39.563" v="1028" actId="478"/>
          <ac:spMkLst>
            <pc:docMk/>
            <pc:sldMk cId="3103872427" sldId="543"/>
            <ac:spMk id="7" creationId="{CCF1486A-F803-6652-CF9B-56D4DE07DCA5}"/>
          </ac:spMkLst>
        </pc:spChg>
      </pc:sldChg>
    </pc:docChg>
  </pc:docChgLst>
  <pc:docChgLst>
    <pc:chgData name="CHEUNG, Tsun Hin [Student]" userId="ba806032-7972-4c7c-ac46-be6a4b4aa9ff" providerId="ADAL" clId="{C6B68DAB-E64B-426B-A9B6-A9FBA3FB9A1E}"/>
    <pc:docChg chg="undo custSel addSld delSld modSld sldOrd">
      <pc:chgData name="CHEUNG, Tsun Hin [Student]" userId="ba806032-7972-4c7c-ac46-be6a4b4aa9ff" providerId="ADAL" clId="{C6B68DAB-E64B-426B-A9B6-A9FBA3FB9A1E}" dt="2023-04-29T03:06:39.126" v="2858" actId="1076"/>
      <pc:docMkLst>
        <pc:docMk/>
      </pc:docMkLst>
      <pc:sldChg chg="addSp delSp modSp add del mod">
        <pc:chgData name="CHEUNG, Tsun Hin [Student]" userId="ba806032-7972-4c7c-ac46-be6a4b4aa9ff" providerId="ADAL" clId="{C6B68DAB-E64B-426B-A9B6-A9FBA3FB9A1E}" dt="2023-04-29T02:54:32.496" v="2492" actId="1076"/>
        <pc:sldMkLst>
          <pc:docMk/>
          <pc:sldMk cId="1101915255" sldId="402"/>
        </pc:sldMkLst>
        <pc:spChg chg="add del mod">
          <ac:chgData name="CHEUNG, Tsun Hin [Student]" userId="ba806032-7972-4c7c-ac46-be6a4b4aa9ff" providerId="ADAL" clId="{C6B68DAB-E64B-426B-A9B6-A9FBA3FB9A1E}" dt="2023-04-29T02:54:07.755" v="2415"/>
          <ac:spMkLst>
            <pc:docMk/>
            <pc:sldMk cId="1101915255" sldId="402"/>
            <ac:spMk id="2" creationId="{7A7EB10F-3056-E66B-009A-AE136823CAF4}"/>
          </ac:spMkLst>
        </pc:spChg>
        <pc:spChg chg="add mod">
          <ac:chgData name="CHEUNG, Tsun Hin [Student]" userId="ba806032-7972-4c7c-ac46-be6a4b4aa9ff" providerId="ADAL" clId="{C6B68DAB-E64B-426B-A9B6-A9FBA3FB9A1E}" dt="2023-04-29T02:54:32.496" v="2492" actId="1076"/>
          <ac:spMkLst>
            <pc:docMk/>
            <pc:sldMk cId="1101915255" sldId="402"/>
            <ac:spMk id="3" creationId="{F9DEC2DF-F25C-6B57-FAE5-B20548F317EB}"/>
          </ac:spMkLst>
        </pc:spChg>
        <pc:picChg chg="mod">
          <ac:chgData name="CHEUNG, Tsun Hin [Student]" userId="ba806032-7972-4c7c-ac46-be6a4b4aa9ff" providerId="ADAL" clId="{C6B68DAB-E64B-426B-A9B6-A9FBA3FB9A1E}" dt="2023-04-29T02:53:56.216" v="2411" actId="1076"/>
          <ac:picMkLst>
            <pc:docMk/>
            <pc:sldMk cId="1101915255" sldId="402"/>
            <ac:picMk id="4" creationId="{7A5CC3D9-A477-A7EE-EC44-39CB3130505F}"/>
          </ac:picMkLst>
        </pc:picChg>
        <pc:picChg chg="mod">
          <ac:chgData name="CHEUNG, Tsun Hin [Student]" userId="ba806032-7972-4c7c-ac46-be6a4b4aa9ff" providerId="ADAL" clId="{C6B68DAB-E64B-426B-A9B6-A9FBA3FB9A1E}" dt="2023-04-29T02:53:57.001" v="2413" actId="1076"/>
          <ac:picMkLst>
            <pc:docMk/>
            <pc:sldMk cId="1101915255" sldId="402"/>
            <ac:picMk id="9" creationId="{A6F483E1-DE69-CF36-46A0-AAC6AD95F11E}"/>
          </ac:picMkLst>
        </pc:picChg>
      </pc:sldChg>
      <pc:sldChg chg="modSp add mod">
        <pc:chgData name="CHEUNG, Tsun Hin [Student]" userId="ba806032-7972-4c7c-ac46-be6a4b4aa9ff" providerId="ADAL" clId="{C6B68DAB-E64B-426B-A9B6-A9FBA3FB9A1E}" dt="2023-04-29T02:48:27.119" v="2224" actId="20577"/>
        <pc:sldMkLst>
          <pc:docMk/>
          <pc:sldMk cId="820157884" sldId="407"/>
        </pc:sldMkLst>
        <pc:spChg chg="mod">
          <ac:chgData name="CHEUNG, Tsun Hin [Student]" userId="ba806032-7972-4c7c-ac46-be6a4b4aa9ff" providerId="ADAL" clId="{C6B68DAB-E64B-426B-A9B6-A9FBA3FB9A1E}" dt="2023-04-29T02:48:27.119" v="2224" actId="20577"/>
          <ac:spMkLst>
            <pc:docMk/>
            <pc:sldMk cId="820157884" sldId="407"/>
            <ac:spMk id="3" creationId="{00000000-0000-0000-0000-000000000000}"/>
          </ac:spMkLst>
        </pc:spChg>
      </pc:sldChg>
      <pc:sldChg chg="addSp delSp modSp mod">
        <pc:chgData name="CHEUNG, Tsun Hin [Student]" userId="ba806032-7972-4c7c-ac46-be6a4b4aa9ff" providerId="ADAL" clId="{C6B68DAB-E64B-426B-A9B6-A9FBA3FB9A1E}" dt="2023-04-29T03:02:37.816" v="2693" actId="478"/>
        <pc:sldMkLst>
          <pc:docMk/>
          <pc:sldMk cId="3237162127" sldId="409"/>
        </pc:sldMkLst>
        <pc:spChg chg="add del">
          <ac:chgData name="CHEUNG, Tsun Hin [Student]" userId="ba806032-7972-4c7c-ac46-be6a4b4aa9ff" providerId="ADAL" clId="{C6B68DAB-E64B-426B-A9B6-A9FBA3FB9A1E}" dt="2023-04-29T03:02:37.816" v="2693" actId="478"/>
          <ac:spMkLst>
            <pc:docMk/>
            <pc:sldMk cId="3237162127" sldId="409"/>
            <ac:spMk id="4" creationId="{B9A98737-0436-BC7B-5A5E-0B79B1877AC9}"/>
          </ac:spMkLst>
        </pc:spChg>
        <pc:spChg chg="add mod">
          <ac:chgData name="CHEUNG, Tsun Hin [Student]" userId="ba806032-7972-4c7c-ac46-be6a4b4aa9ff" providerId="ADAL" clId="{C6B68DAB-E64B-426B-A9B6-A9FBA3FB9A1E}" dt="2023-04-29T03:02:33.863" v="2691" actId="1076"/>
          <ac:spMkLst>
            <pc:docMk/>
            <pc:sldMk cId="3237162127" sldId="409"/>
            <ac:spMk id="5" creationId="{D152FE39-3632-25F0-C361-CCF857E8AC2A}"/>
          </ac:spMkLst>
        </pc:spChg>
        <pc:picChg chg="mod">
          <ac:chgData name="CHEUNG, Tsun Hin [Student]" userId="ba806032-7972-4c7c-ac46-be6a4b4aa9ff" providerId="ADAL" clId="{C6B68DAB-E64B-426B-A9B6-A9FBA3FB9A1E}" dt="2023-04-29T03:02:35.039" v="2692" actId="1076"/>
          <ac:picMkLst>
            <pc:docMk/>
            <pc:sldMk cId="3237162127" sldId="409"/>
            <ac:picMk id="3" creationId="{763AC8CB-6645-46D6-8CBD-ACECCC71DDEB}"/>
          </ac:picMkLst>
        </pc:picChg>
      </pc:sldChg>
      <pc:sldChg chg="addSp delSp modSp mod">
        <pc:chgData name="CHEUNG, Tsun Hin [Student]" userId="ba806032-7972-4c7c-ac46-be6a4b4aa9ff" providerId="ADAL" clId="{C6B68DAB-E64B-426B-A9B6-A9FBA3FB9A1E}" dt="2023-04-29T02:40:54.883" v="2112" actId="1076"/>
        <pc:sldMkLst>
          <pc:docMk/>
          <pc:sldMk cId="955444670" sldId="536"/>
        </pc:sldMkLst>
        <pc:spChg chg="mod">
          <ac:chgData name="CHEUNG, Tsun Hin [Student]" userId="ba806032-7972-4c7c-ac46-be6a4b4aa9ff" providerId="ADAL" clId="{C6B68DAB-E64B-426B-A9B6-A9FBA3FB9A1E}" dt="2023-04-29T02:40:54.883" v="2112" actId="1076"/>
          <ac:spMkLst>
            <pc:docMk/>
            <pc:sldMk cId="955444670" sldId="536"/>
            <ac:spMk id="2" creationId="{00000000-0000-0000-0000-000000000000}"/>
          </ac:spMkLst>
        </pc:spChg>
        <pc:spChg chg="add mod">
          <ac:chgData name="CHEUNG, Tsun Hin [Student]" userId="ba806032-7972-4c7c-ac46-be6a4b4aa9ff" providerId="ADAL" clId="{C6B68DAB-E64B-426B-A9B6-A9FBA3FB9A1E}" dt="2023-04-27T07:21:30.409" v="1962" actId="571"/>
          <ac:spMkLst>
            <pc:docMk/>
            <pc:sldMk cId="955444670" sldId="536"/>
            <ac:spMk id="3" creationId="{F63E8E8B-F795-34D4-F3E8-9BF40B4E7DE0}"/>
          </ac:spMkLst>
        </pc:spChg>
        <pc:spChg chg="add del mod">
          <ac:chgData name="CHEUNG, Tsun Hin [Student]" userId="ba806032-7972-4c7c-ac46-be6a4b4aa9ff" providerId="ADAL" clId="{C6B68DAB-E64B-426B-A9B6-A9FBA3FB9A1E}" dt="2023-04-29T02:40:42.140" v="2099" actId="20577"/>
          <ac:spMkLst>
            <pc:docMk/>
            <pc:sldMk cId="955444670" sldId="536"/>
            <ac:spMk id="6" creationId="{3A1E5A20-D5DA-F5C9-1E1C-E084109C3994}"/>
          </ac:spMkLst>
        </pc:spChg>
      </pc:sldChg>
      <pc:sldChg chg="addSp modSp mod">
        <pc:chgData name="CHEUNG, Tsun Hin [Student]" userId="ba806032-7972-4c7c-ac46-be6a4b4aa9ff" providerId="ADAL" clId="{C6B68DAB-E64B-426B-A9B6-A9FBA3FB9A1E}" dt="2023-04-29T03:01:44.975" v="2662" actId="403"/>
        <pc:sldMkLst>
          <pc:docMk/>
          <pc:sldMk cId="1286032360" sldId="537"/>
        </pc:sldMkLst>
        <pc:spChg chg="add mod">
          <ac:chgData name="CHEUNG, Tsun Hin [Student]" userId="ba806032-7972-4c7c-ac46-be6a4b4aa9ff" providerId="ADAL" clId="{C6B68DAB-E64B-426B-A9B6-A9FBA3FB9A1E}" dt="2023-04-29T03:01:44.975" v="2662" actId="403"/>
          <ac:spMkLst>
            <pc:docMk/>
            <pc:sldMk cId="1286032360" sldId="537"/>
            <ac:spMk id="3" creationId="{91901C24-A29A-D82C-B5A9-F78C76FF7F08}"/>
          </ac:spMkLst>
        </pc:spChg>
        <pc:grpChg chg="mod">
          <ac:chgData name="CHEUNG, Tsun Hin [Student]" userId="ba806032-7972-4c7c-ac46-be6a4b4aa9ff" providerId="ADAL" clId="{C6B68DAB-E64B-426B-A9B6-A9FBA3FB9A1E}" dt="2023-04-29T03:01:34.647" v="2638" actId="1076"/>
          <ac:grpSpMkLst>
            <pc:docMk/>
            <pc:sldMk cId="1286032360" sldId="537"/>
            <ac:grpSpMk id="10" creationId="{ADD007FF-AF1F-4FE2-AD80-4630378AA545}"/>
          </ac:grpSpMkLst>
        </pc:grpChg>
      </pc:sldChg>
      <pc:sldChg chg="modSp mod">
        <pc:chgData name="CHEUNG, Tsun Hin [Student]" userId="ba806032-7972-4c7c-ac46-be6a4b4aa9ff" providerId="ADAL" clId="{C6B68DAB-E64B-426B-A9B6-A9FBA3FB9A1E}" dt="2023-04-03T06:47:11.500" v="46" actId="113"/>
        <pc:sldMkLst>
          <pc:docMk/>
          <pc:sldMk cId="3141180389" sldId="541"/>
        </pc:sldMkLst>
        <pc:spChg chg="mod">
          <ac:chgData name="CHEUNG, Tsun Hin [Student]" userId="ba806032-7972-4c7c-ac46-be6a4b4aa9ff" providerId="ADAL" clId="{C6B68DAB-E64B-426B-A9B6-A9FBA3FB9A1E}" dt="2023-04-03T06:47:11.500" v="46" actId="113"/>
          <ac:spMkLst>
            <pc:docMk/>
            <pc:sldMk cId="3141180389" sldId="541"/>
            <ac:spMk id="3" creationId="{83173FA5-54C1-7153-460C-DB0A68E63AA7}"/>
          </ac:spMkLst>
        </pc:spChg>
      </pc:sldChg>
      <pc:sldChg chg="modSp mod">
        <pc:chgData name="CHEUNG, Tsun Hin [Student]" userId="ba806032-7972-4c7c-ac46-be6a4b4aa9ff" providerId="ADAL" clId="{C6B68DAB-E64B-426B-A9B6-A9FBA3FB9A1E}" dt="2023-04-03T06:46:45.134" v="44" actId="113"/>
        <pc:sldMkLst>
          <pc:docMk/>
          <pc:sldMk cId="3443773397" sldId="542"/>
        </pc:sldMkLst>
        <pc:spChg chg="mod">
          <ac:chgData name="CHEUNG, Tsun Hin [Student]" userId="ba806032-7972-4c7c-ac46-be6a4b4aa9ff" providerId="ADAL" clId="{C6B68DAB-E64B-426B-A9B6-A9FBA3FB9A1E}" dt="2023-04-03T06:46:45.134" v="44" actId="113"/>
          <ac:spMkLst>
            <pc:docMk/>
            <pc:sldMk cId="3443773397" sldId="542"/>
            <ac:spMk id="3" creationId="{07D7E029-8608-2990-A758-E3944E71E745}"/>
          </ac:spMkLst>
        </pc:spChg>
      </pc:sldChg>
      <pc:sldChg chg="del">
        <pc:chgData name="CHEUNG, Tsun Hin [Student]" userId="ba806032-7972-4c7c-ac46-be6a4b4aa9ff" providerId="ADAL" clId="{C6B68DAB-E64B-426B-A9B6-A9FBA3FB9A1E}" dt="2023-04-03T06:46:28.991" v="39" actId="47"/>
        <pc:sldMkLst>
          <pc:docMk/>
          <pc:sldMk cId="2658267186" sldId="543"/>
        </pc:sldMkLst>
      </pc:sldChg>
      <pc:sldChg chg="addSp delSp modSp new add del mod">
        <pc:chgData name="CHEUNG, Tsun Hin [Student]" userId="ba806032-7972-4c7c-ac46-be6a4b4aa9ff" providerId="ADAL" clId="{C6B68DAB-E64B-426B-A9B6-A9FBA3FB9A1E}" dt="2023-04-29T03:03:49.913" v="2800" actId="20577"/>
        <pc:sldMkLst>
          <pc:docMk/>
          <pc:sldMk cId="2890669320" sldId="543"/>
        </pc:sldMkLst>
        <pc:spChg chg="mod">
          <ac:chgData name="CHEUNG, Tsun Hin [Student]" userId="ba806032-7972-4c7c-ac46-be6a4b4aa9ff" providerId="ADAL" clId="{C6B68DAB-E64B-426B-A9B6-A9FBA3FB9A1E}" dt="2023-04-27T07:27:07.679" v="2021" actId="1076"/>
          <ac:spMkLst>
            <pc:docMk/>
            <pc:sldMk cId="2890669320" sldId="543"/>
            <ac:spMk id="2" creationId="{897C2B3B-15CD-6795-AF94-6082136B2227}"/>
          </ac:spMkLst>
        </pc:spChg>
        <pc:spChg chg="mod">
          <ac:chgData name="CHEUNG, Tsun Hin [Student]" userId="ba806032-7972-4c7c-ac46-be6a4b4aa9ff" providerId="ADAL" clId="{C6B68DAB-E64B-426B-A9B6-A9FBA3FB9A1E}" dt="2023-04-29T03:03:49.913" v="2800" actId="20577"/>
          <ac:spMkLst>
            <pc:docMk/>
            <pc:sldMk cId="2890669320" sldId="543"/>
            <ac:spMk id="3" creationId="{5F51F588-75E3-A664-52C5-311549FEDCEB}"/>
          </ac:spMkLst>
        </pc:spChg>
        <pc:picChg chg="add del mod">
          <ac:chgData name="CHEUNG, Tsun Hin [Student]" userId="ba806032-7972-4c7c-ac46-be6a4b4aa9ff" providerId="ADAL" clId="{C6B68DAB-E64B-426B-A9B6-A9FBA3FB9A1E}" dt="2023-04-27T07:26:55.365" v="2013" actId="478"/>
          <ac:picMkLst>
            <pc:docMk/>
            <pc:sldMk cId="2890669320" sldId="543"/>
            <ac:picMk id="1026" creationId="{6CB1A768-C298-7A1D-FA61-58C2467A7D2B}"/>
          </ac:picMkLst>
        </pc:picChg>
        <pc:picChg chg="add del mod">
          <ac:chgData name="CHEUNG, Tsun Hin [Student]" userId="ba806032-7972-4c7c-ac46-be6a4b4aa9ff" providerId="ADAL" clId="{C6B68DAB-E64B-426B-A9B6-A9FBA3FB9A1E}" dt="2023-04-27T07:29:58.341" v="2044" actId="478"/>
          <ac:picMkLst>
            <pc:docMk/>
            <pc:sldMk cId="2890669320" sldId="543"/>
            <ac:picMk id="2050" creationId="{8891257A-CE55-D472-A9F4-76D8E4C81436}"/>
          </ac:picMkLst>
        </pc:picChg>
        <pc:picChg chg="add mod">
          <ac:chgData name="CHEUNG, Tsun Hin [Student]" userId="ba806032-7972-4c7c-ac46-be6a4b4aa9ff" providerId="ADAL" clId="{C6B68DAB-E64B-426B-A9B6-A9FBA3FB9A1E}" dt="2023-04-27T07:30:37.724" v="2053" actId="14100"/>
          <ac:picMkLst>
            <pc:docMk/>
            <pc:sldMk cId="2890669320" sldId="543"/>
            <ac:picMk id="2052" creationId="{5D3BC022-B6F1-3DC7-C6A0-0DD76F5C5089}"/>
          </ac:picMkLst>
        </pc:picChg>
      </pc:sldChg>
      <pc:sldChg chg="del">
        <pc:chgData name="CHEUNG, Tsun Hin [Student]" userId="ba806032-7972-4c7c-ac46-be6a4b4aa9ff" providerId="ADAL" clId="{C6B68DAB-E64B-426B-A9B6-A9FBA3FB9A1E}" dt="2023-04-03T06:46:26.948" v="38" actId="47"/>
        <pc:sldMkLst>
          <pc:docMk/>
          <pc:sldMk cId="411373304" sldId="544"/>
        </pc:sldMkLst>
      </pc:sldChg>
      <pc:sldChg chg="addSp delSp modSp new mod">
        <pc:chgData name="CHEUNG, Tsun Hin [Student]" userId="ba806032-7972-4c7c-ac46-be6a4b4aa9ff" providerId="ADAL" clId="{C6B68DAB-E64B-426B-A9B6-A9FBA3FB9A1E}" dt="2023-04-29T03:03:35.001" v="2768" actId="20577"/>
        <pc:sldMkLst>
          <pc:docMk/>
          <pc:sldMk cId="3689049149" sldId="544"/>
        </pc:sldMkLst>
        <pc:spChg chg="mod">
          <ac:chgData name="CHEUNG, Tsun Hin [Student]" userId="ba806032-7972-4c7c-ac46-be6a4b4aa9ff" providerId="ADAL" clId="{C6B68DAB-E64B-426B-A9B6-A9FBA3FB9A1E}" dt="2023-04-27T07:31:14.229" v="2058" actId="20577"/>
          <ac:spMkLst>
            <pc:docMk/>
            <pc:sldMk cId="3689049149" sldId="544"/>
            <ac:spMk id="2" creationId="{C9C4F5FE-F5F1-CB21-931F-DBC2FE76DADF}"/>
          </ac:spMkLst>
        </pc:spChg>
        <pc:spChg chg="mod">
          <ac:chgData name="CHEUNG, Tsun Hin [Student]" userId="ba806032-7972-4c7c-ac46-be6a4b4aa9ff" providerId="ADAL" clId="{C6B68DAB-E64B-426B-A9B6-A9FBA3FB9A1E}" dt="2023-04-29T03:03:35.001" v="2768" actId="20577"/>
          <ac:spMkLst>
            <pc:docMk/>
            <pc:sldMk cId="3689049149" sldId="544"/>
            <ac:spMk id="3" creationId="{88E4778A-716C-741C-760C-E41922C01FB2}"/>
          </ac:spMkLst>
        </pc:spChg>
        <pc:picChg chg="add mod">
          <ac:chgData name="CHEUNG, Tsun Hin [Student]" userId="ba806032-7972-4c7c-ac46-be6a4b4aa9ff" providerId="ADAL" clId="{C6B68DAB-E64B-426B-A9B6-A9FBA3FB9A1E}" dt="2023-04-27T07:36:49.975" v="2060" actId="208"/>
          <ac:picMkLst>
            <pc:docMk/>
            <pc:sldMk cId="3689049149" sldId="544"/>
            <ac:picMk id="7" creationId="{3E6F658D-EC57-B8B5-6693-3BA249ABF1A1}"/>
          </ac:picMkLst>
        </pc:picChg>
        <pc:picChg chg="add del mod">
          <ac:chgData name="CHEUNG, Tsun Hin [Student]" userId="ba806032-7972-4c7c-ac46-be6a4b4aa9ff" providerId="ADAL" clId="{C6B68DAB-E64B-426B-A9B6-A9FBA3FB9A1E}" dt="2023-04-27T07:26:16.599" v="2009"/>
          <ac:picMkLst>
            <pc:docMk/>
            <pc:sldMk cId="3689049149" sldId="544"/>
            <ac:picMk id="1026" creationId="{87E34733-260B-F61C-1880-5621A834622B}"/>
          </ac:picMkLst>
        </pc:picChg>
        <pc:picChg chg="add del">
          <ac:chgData name="CHEUNG, Tsun Hin [Student]" userId="ba806032-7972-4c7c-ac46-be6a4b4aa9ff" providerId="ADAL" clId="{C6B68DAB-E64B-426B-A9B6-A9FBA3FB9A1E}" dt="2023-04-27T07:26:52.727" v="2011"/>
          <ac:picMkLst>
            <pc:docMk/>
            <pc:sldMk cId="3689049149" sldId="544"/>
            <ac:picMk id="1028" creationId="{F3204FDA-F09F-C7BA-1F95-1787A64C54D5}"/>
          </ac:picMkLst>
        </pc:picChg>
      </pc:sldChg>
      <pc:sldChg chg="modSp new mod ord">
        <pc:chgData name="CHEUNG, Tsun Hin [Student]" userId="ba806032-7972-4c7c-ac46-be6a4b4aa9ff" providerId="ADAL" clId="{C6B68DAB-E64B-426B-A9B6-A9FBA3FB9A1E}" dt="2023-04-29T02:51:09.898" v="2371" actId="113"/>
        <pc:sldMkLst>
          <pc:docMk/>
          <pc:sldMk cId="3382890562" sldId="545"/>
        </pc:sldMkLst>
        <pc:spChg chg="mod">
          <ac:chgData name="CHEUNG, Tsun Hin [Student]" userId="ba806032-7972-4c7c-ac46-be6a4b4aa9ff" providerId="ADAL" clId="{C6B68DAB-E64B-426B-A9B6-A9FBA3FB9A1E}" dt="2023-04-29T02:38:13.374" v="2075" actId="20577"/>
          <ac:spMkLst>
            <pc:docMk/>
            <pc:sldMk cId="3382890562" sldId="545"/>
            <ac:spMk id="2" creationId="{0C42CD37-F15F-4ED7-0C73-3FEA007FF3C8}"/>
          </ac:spMkLst>
        </pc:spChg>
        <pc:spChg chg="mod">
          <ac:chgData name="CHEUNG, Tsun Hin [Student]" userId="ba806032-7972-4c7c-ac46-be6a4b4aa9ff" providerId="ADAL" clId="{C6B68DAB-E64B-426B-A9B6-A9FBA3FB9A1E}" dt="2023-04-29T02:51:09.898" v="2371" actId="113"/>
          <ac:spMkLst>
            <pc:docMk/>
            <pc:sldMk cId="3382890562" sldId="545"/>
            <ac:spMk id="3" creationId="{58E20E58-68DC-C332-AFC6-0D3E07320154}"/>
          </ac:spMkLst>
        </pc:spChg>
      </pc:sldChg>
      <pc:sldChg chg="addSp modSp add mod ord">
        <pc:chgData name="CHEUNG, Tsun Hin [Student]" userId="ba806032-7972-4c7c-ac46-be6a4b4aa9ff" providerId="ADAL" clId="{C6B68DAB-E64B-426B-A9B6-A9FBA3FB9A1E}" dt="2023-04-29T03:06:39.126" v="2858" actId="1076"/>
        <pc:sldMkLst>
          <pc:docMk/>
          <pc:sldMk cId="2658267186" sldId="546"/>
        </pc:sldMkLst>
        <pc:spChg chg="mod">
          <ac:chgData name="CHEUNG, Tsun Hin [Student]" userId="ba806032-7972-4c7c-ac46-be6a4b4aa9ff" providerId="ADAL" clId="{C6B68DAB-E64B-426B-A9B6-A9FBA3FB9A1E}" dt="2023-04-28T09:37:56.614" v="2062" actId="20577"/>
          <ac:spMkLst>
            <pc:docMk/>
            <pc:sldMk cId="2658267186" sldId="546"/>
            <ac:spMk id="3" creationId="{00000000-0000-0000-0000-000000000000}"/>
          </ac:spMkLst>
        </pc:spChg>
        <pc:spChg chg="add mod">
          <ac:chgData name="CHEUNG, Tsun Hin [Student]" userId="ba806032-7972-4c7c-ac46-be6a4b4aa9ff" providerId="ADAL" clId="{C6B68DAB-E64B-426B-A9B6-A9FBA3FB9A1E}" dt="2023-04-29T03:06:39.126" v="2858" actId="1076"/>
          <ac:spMkLst>
            <pc:docMk/>
            <pc:sldMk cId="2658267186" sldId="546"/>
            <ac:spMk id="6" creationId="{12DC5384-E30C-E3B4-ED6C-B65472D03F7B}"/>
          </ac:spMkLst>
        </pc:spChg>
        <pc:spChg chg="mod">
          <ac:chgData name="CHEUNG, Tsun Hin [Student]" userId="ba806032-7972-4c7c-ac46-be6a4b4aa9ff" providerId="ADAL" clId="{C6B68DAB-E64B-426B-A9B6-A9FBA3FB9A1E}" dt="2023-04-27T07:23:01.738" v="1986" actId="313"/>
          <ac:spMkLst>
            <pc:docMk/>
            <pc:sldMk cId="2658267186" sldId="546"/>
            <ac:spMk id="13" creationId="{D486FF11-6869-4A71-B090-6CAF2979F7ED}"/>
          </ac:spMkLst>
        </pc:spChg>
        <pc:grpChg chg="mod">
          <ac:chgData name="CHEUNG, Tsun Hin [Student]" userId="ba806032-7972-4c7c-ac46-be6a4b4aa9ff" providerId="ADAL" clId="{C6B68DAB-E64B-426B-A9B6-A9FBA3FB9A1E}" dt="2023-04-29T03:05:06.424" v="2803" actId="1076"/>
          <ac:grpSpMkLst>
            <pc:docMk/>
            <pc:sldMk cId="2658267186" sldId="546"/>
            <ac:grpSpMk id="19" creationId="{7E01CC62-577D-4C3F-922A-3EAF4B59FBD3}"/>
          </ac:grpSpMkLst>
        </pc:grpChg>
        <pc:picChg chg="mod">
          <ac:chgData name="CHEUNG, Tsun Hin [Student]" userId="ba806032-7972-4c7c-ac46-be6a4b4aa9ff" providerId="ADAL" clId="{C6B68DAB-E64B-426B-A9B6-A9FBA3FB9A1E}" dt="2023-04-27T07:19:33.840" v="1894" actId="14100"/>
          <ac:picMkLst>
            <pc:docMk/>
            <pc:sldMk cId="2658267186" sldId="546"/>
            <ac:picMk id="5" creationId="{F265F42C-2642-083F-CD0C-74EFE9AA2CF8}"/>
          </ac:picMkLst>
        </pc:picChg>
      </pc:sldChg>
      <pc:sldChg chg="modSp add del mod ord">
        <pc:chgData name="CHEUNG, Tsun Hin [Student]" userId="ba806032-7972-4c7c-ac46-be6a4b4aa9ff" providerId="ADAL" clId="{C6B68DAB-E64B-426B-A9B6-A9FBA3FB9A1E}" dt="2023-04-28T06:57:31.986" v="2061" actId="47"/>
        <pc:sldMkLst>
          <pc:docMk/>
          <pc:sldMk cId="411373304" sldId="547"/>
        </pc:sldMkLst>
        <pc:spChg chg="mod">
          <ac:chgData name="CHEUNG, Tsun Hin [Student]" userId="ba806032-7972-4c7c-ac46-be6a4b4aa9ff" providerId="ADAL" clId="{C6B68DAB-E64B-426B-A9B6-A9FBA3FB9A1E}" dt="2023-04-27T07:23:03.742" v="1987"/>
          <ac:spMkLst>
            <pc:docMk/>
            <pc:sldMk cId="411373304" sldId="547"/>
            <ac:spMk id="13" creationId="{D486FF11-6869-4A71-B090-6CAF2979F7ED}"/>
          </ac:spMkLst>
        </pc:spChg>
      </pc:sldChg>
      <pc:sldChg chg="modSp new del mod">
        <pc:chgData name="CHEUNG, Tsun Hin [Student]" userId="ba806032-7972-4c7c-ac46-be6a4b4aa9ff" providerId="ADAL" clId="{C6B68DAB-E64B-426B-A9B6-A9FBA3FB9A1E}" dt="2023-04-29T02:52:49.648" v="2407" actId="47"/>
        <pc:sldMkLst>
          <pc:docMk/>
          <pc:sldMk cId="951661476" sldId="547"/>
        </pc:sldMkLst>
        <pc:spChg chg="mod">
          <ac:chgData name="CHEUNG, Tsun Hin [Student]" userId="ba806032-7972-4c7c-ac46-be6a4b4aa9ff" providerId="ADAL" clId="{C6B68DAB-E64B-426B-A9B6-A9FBA3FB9A1E}" dt="2023-04-29T02:52:19.453" v="2404"/>
          <ac:spMkLst>
            <pc:docMk/>
            <pc:sldMk cId="951661476" sldId="547"/>
            <ac:spMk id="2" creationId="{F8AAD7C1-4174-7CB7-E1B2-66ECF8CF818A}"/>
          </ac:spMkLst>
        </pc:spChg>
      </pc:sldChg>
      <pc:sldChg chg="modSp new del mod">
        <pc:chgData name="CHEUNG, Tsun Hin [Student]" userId="ba806032-7972-4c7c-ac46-be6a4b4aa9ff" providerId="ADAL" clId="{C6B68DAB-E64B-426B-A9B6-A9FBA3FB9A1E}" dt="2023-04-29T02:49:20.982" v="2230" actId="2696"/>
        <pc:sldMkLst>
          <pc:docMk/>
          <pc:sldMk cId="1830852304" sldId="547"/>
        </pc:sldMkLst>
        <pc:spChg chg="mod">
          <ac:chgData name="CHEUNG, Tsun Hin [Student]" userId="ba806032-7972-4c7c-ac46-be6a4b4aa9ff" providerId="ADAL" clId="{C6B68DAB-E64B-426B-A9B6-A9FBA3FB9A1E}" dt="2023-04-29T02:49:17.034" v="2229" actId="1076"/>
          <ac:spMkLst>
            <pc:docMk/>
            <pc:sldMk cId="1830852304" sldId="547"/>
            <ac:spMk id="2" creationId="{DE00F329-0805-B865-0CEC-1A3F8C212199}"/>
          </ac:spMkLst>
        </pc:spChg>
      </pc:sldChg>
      <pc:sldChg chg="new del">
        <pc:chgData name="CHEUNG, Tsun Hin [Student]" userId="ba806032-7972-4c7c-ac46-be6a4b4aa9ff" providerId="ADAL" clId="{C6B68DAB-E64B-426B-A9B6-A9FBA3FB9A1E}" dt="2023-04-29T02:41:10.228" v="2115" actId="47"/>
        <pc:sldMkLst>
          <pc:docMk/>
          <pc:sldMk cId="3396048195" sldId="547"/>
        </pc:sldMkLst>
      </pc:sldChg>
      <pc:sldChg chg="add del">
        <pc:chgData name="CHEUNG, Tsun Hin [Student]" userId="ba806032-7972-4c7c-ac46-be6a4b4aa9ff" providerId="ADAL" clId="{C6B68DAB-E64B-426B-A9B6-A9FBA3FB9A1E}" dt="2023-04-29T02:52:50.703" v="2408" actId="47"/>
        <pc:sldMkLst>
          <pc:docMk/>
          <pc:sldMk cId="3261912395" sldId="548"/>
        </pc:sldMkLst>
      </pc:sldChg>
      <pc:sldChg chg="addSp delSp modSp add mod">
        <pc:chgData name="CHEUNG, Tsun Hin [Student]" userId="ba806032-7972-4c7c-ac46-be6a4b4aa9ff" providerId="ADAL" clId="{C6B68DAB-E64B-426B-A9B6-A9FBA3FB9A1E}" dt="2023-04-29T03:00:18.936" v="2634" actId="20577"/>
        <pc:sldMkLst>
          <pc:docMk/>
          <pc:sldMk cId="3459072192" sldId="549"/>
        </pc:sldMkLst>
        <pc:spChg chg="add mod">
          <ac:chgData name="CHEUNG, Tsun Hin [Student]" userId="ba806032-7972-4c7c-ac46-be6a4b4aa9ff" providerId="ADAL" clId="{C6B68DAB-E64B-426B-A9B6-A9FBA3FB9A1E}" dt="2023-04-29T03:00:18.936" v="2634" actId="20577"/>
          <ac:spMkLst>
            <pc:docMk/>
            <pc:sldMk cId="3459072192" sldId="549"/>
            <ac:spMk id="3" creationId="{B911B221-8BB9-FB01-ECA3-1A27FC568D93}"/>
          </ac:spMkLst>
        </pc:spChg>
        <pc:picChg chg="add mod">
          <ac:chgData name="CHEUNG, Tsun Hin [Student]" userId="ba806032-7972-4c7c-ac46-be6a4b4aa9ff" providerId="ADAL" clId="{C6B68DAB-E64B-426B-A9B6-A9FBA3FB9A1E}" dt="2023-04-29T02:57:11.575" v="2539" actId="1076"/>
          <ac:picMkLst>
            <pc:docMk/>
            <pc:sldMk cId="3459072192" sldId="549"/>
            <ac:picMk id="2" creationId="{84442F3B-01CF-EE48-A0DE-402927884D73}"/>
          </ac:picMkLst>
        </pc:picChg>
        <pc:picChg chg="del">
          <ac:chgData name="CHEUNG, Tsun Hin [Student]" userId="ba806032-7972-4c7c-ac46-be6a4b4aa9ff" providerId="ADAL" clId="{C6B68DAB-E64B-426B-A9B6-A9FBA3FB9A1E}" dt="2023-04-29T02:52:51.946" v="2409" actId="478"/>
          <ac:picMkLst>
            <pc:docMk/>
            <pc:sldMk cId="3459072192" sldId="549"/>
            <ac:picMk id="4" creationId="{7A5CC3D9-A477-A7EE-EC44-39CB3130505F}"/>
          </ac:picMkLst>
        </pc:picChg>
        <pc:picChg chg="del">
          <ac:chgData name="CHEUNG, Tsun Hin [Student]" userId="ba806032-7972-4c7c-ac46-be6a4b4aa9ff" providerId="ADAL" clId="{C6B68DAB-E64B-426B-A9B6-A9FBA3FB9A1E}" dt="2023-04-29T02:52:52.657" v="2410" actId="478"/>
          <ac:picMkLst>
            <pc:docMk/>
            <pc:sldMk cId="3459072192" sldId="549"/>
            <ac:picMk id="9" creationId="{A6F483E1-DE69-CF36-46A0-AAC6AD95F11E}"/>
          </ac:picMkLst>
        </pc:picChg>
        <pc:picChg chg="add mod">
          <ac:chgData name="CHEUNG, Tsun Hin [Student]" userId="ba806032-7972-4c7c-ac46-be6a4b4aa9ff" providerId="ADAL" clId="{C6B68DAB-E64B-426B-A9B6-A9FBA3FB9A1E}" dt="2023-04-29T02:59:44.439" v="2628" actId="1076"/>
          <ac:picMkLst>
            <pc:docMk/>
            <pc:sldMk cId="3459072192" sldId="549"/>
            <ac:picMk id="1026" creationId="{146C62E1-1D92-70C9-56D1-332384ECB3B2}"/>
          </ac:picMkLst>
        </pc:picChg>
      </pc:sldChg>
    </pc:docChg>
  </pc:docChgLst>
  <pc:docChgLst>
    <pc:chgData name="CHEUNG, Tsun Hin [Student]" userId="ba806032-7972-4c7c-ac46-be6a4b4aa9ff" providerId="ADAL" clId="{CD7DC350-1059-4B39-9C9E-78E40B7336F7}"/>
    <pc:docChg chg="undo custSel addSld delSld modSld sldOrd">
      <pc:chgData name="CHEUNG, Tsun Hin [Student]" userId="ba806032-7972-4c7c-ac46-be6a4b4aa9ff" providerId="ADAL" clId="{CD7DC350-1059-4B39-9C9E-78E40B7336F7}" dt="2022-08-17T09:26:44.020" v="125"/>
      <pc:docMkLst>
        <pc:docMk/>
      </pc:docMkLst>
      <pc:sldChg chg="addSp delSp">
        <pc:chgData name="CHEUNG, Tsun Hin [Student]" userId="ba806032-7972-4c7c-ac46-be6a4b4aa9ff" providerId="ADAL" clId="{CD7DC350-1059-4B39-9C9E-78E40B7336F7}" dt="2022-08-07T05:58:10.947" v="27"/>
        <pc:sldMkLst>
          <pc:docMk/>
          <pc:sldMk cId="312135720" sldId="388"/>
        </pc:sldMkLst>
        <pc:spChg chg="add del">
          <ac:chgData name="CHEUNG, Tsun Hin [Student]" userId="ba806032-7972-4c7c-ac46-be6a4b4aa9ff" providerId="ADAL" clId="{CD7DC350-1059-4B39-9C9E-78E40B7336F7}" dt="2022-08-07T05:58:10.947" v="27"/>
          <ac:spMkLst>
            <pc:docMk/>
            <pc:sldMk cId="312135720" sldId="388"/>
            <ac:spMk id="3" creationId="{A386CE55-27E1-AC58-0A56-021F5178045B}"/>
          </ac:spMkLst>
        </pc:spChg>
      </pc:sldChg>
      <pc:sldChg chg="addSp delSp add del mod">
        <pc:chgData name="CHEUNG, Tsun Hin [Student]" userId="ba806032-7972-4c7c-ac46-be6a4b4aa9ff" providerId="ADAL" clId="{CD7DC350-1059-4B39-9C9E-78E40B7336F7}" dt="2022-08-17T09:20:21.393" v="102" actId="47"/>
        <pc:sldMkLst>
          <pc:docMk/>
          <pc:sldMk cId="156297684" sldId="390"/>
        </pc:sldMkLst>
        <pc:spChg chg="add del">
          <ac:chgData name="CHEUNG, Tsun Hin [Student]" userId="ba806032-7972-4c7c-ac46-be6a4b4aa9ff" providerId="ADAL" clId="{CD7DC350-1059-4B39-9C9E-78E40B7336F7}" dt="2022-08-17T09:16:22.800" v="83" actId="478"/>
          <ac:spMkLst>
            <pc:docMk/>
            <pc:sldMk cId="156297684" sldId="390"/>
            <ac:spMk id="8" creationId="{3DB90978-1B6D-43D9-A965-5466FC96A24C}"/>
          </ac:spMkLst>
        </pc:spChg>
        <pc:spChg chg="add del">
          <ac:chgData name="CHEUNG, Tsun Hin [Student]" userId="ba806032-7972-4c7c-ac46-be6a4b4aa9ff" providerId="ADAL" clId="{CD7DC350-1059-4B39-9C9E-78E40B7336F7}" dt="2022-08-17T09:16:22.800" v="83" actId="478"/>
          <ac:spMkLst>
            <pc:docMk/>
            <pc:sldMk cId="156297684" sldId="390"/>
            <ac:spMk id="11" creationId="{071C9851-E698-4D67-8B18-17BED9E3C5E4}"/>
          </ac:spMkLst>
        </pc:spChg>
        <pc:spChg chg="add del">
          <ac:chgData name="CHEUNG, Tsun Hin [Student]" userId="ba806032-7972-4c7c-ac46-be6a4b4aa9ff" providerId="ADAL" clId="{CD7DC350-1059-4B39-9C9E-78E40B7336F7}" dt="2022-08-17T09:16:22.800" v="83" actId="478"/>
          <ac:spMkLst>
            <pc:docMk/>
            <pc:sldMk cId="156297684" sldId="390"/>
            <ac:spMk id="12" creationId="{0D56E44A-E1C1-4A00-942E-F73FD6EE39B2}"/>
          </ac:spMkLst>
        </pc:spChg>
      </pc:sldChg>
      <pc:sldChg chg="del ord">
        <pc:chgData name="CHEUNG, Tsun Hin [Student]" userId="ba806032-7972-4c7c-ac46-be6a4b4aa9ff" providerId="ADAL" clId="{CD7DC350-1059-4B39-9C9E-78E40B7336F7}" dt="2022-08-17T09:20:30.765" v="105" actId="47"/>
        <pc:sldMkLst>
          <pc:docMk/>
          <pc:sldMk cId="1751282638" sldId="395"/>
        </pc:sldMkLst>
      </pc:sldChg>
      <pc:sldChg chg="delSp modSp add del mod">
        <pc:chgData name="CHEUNG, Tsun Hin [Student]" userId="ba806032-7972-4c7c-ac46-be6a4b4aa9ff" providerId="ADAL" clId="{CD7DC350-1059-4B39-9C9E-78E40B7336F7}" dt="2022-08-17T09:19:48.056" v="101" actId="47"/>
        <pc:sldMkLst>
          <pc:docMk/>
          <pc:sldMk cId="3758412324" sldId="398"/>
        </pc:sldMkLst>
        <pc:spChg chg="mod">
          <ac:chgData name="CHEUNG, Tsun Hin [Student]" userId="ba806032-7972-4c7c-ac46-be6a4b4aa9ff" providerId="ADAL" clId="{CD7DC350-1059-4B39-9C9E-78E40B7336F7}" dt="2022-08-17T09:19:45.104" v="98" actId="5793"/>
          <ac:spMkLst>
            <pc:docMk/>
            <pc:sldMk cId="3758412324" sldId="398"/>
            <ac:spMk id="3" creationId="{00000000-0000-0000-0000-000000000000}"/>
          </ac:spMkLst>
        </pc:spChg>
        <pc:graphicFrameChg chg="del">
          <ac:chgData name="CHEUNG, Tsun Hin [Student]" userId="ba806032-7972-4c7c-ac46-be6a4b4aa9ff" providerId="ADAL" clId="{CD7DC350-1059-4B39-9C9E-78E40B7336F7}" dt="2022-08-17T09:05:43.225" v="73" actId="478"/>
          <ac:graphicFrameMkLst>
            <pc:docMk/>
            <pc:sldMk cId="3758412324" sldId="398"/>
            <ac:graphicFrameMk id="5" creationId="{3A671CB6-1A0C-4DA4-A884-B451A7B5357D}"/>
          </ac:graphicFrameMkLst>
        </pc:graphicFrameChg>
      </pc:sldChg>
      <pc:sldChg chg="addSp delSp modSp mod">
        <pc:chgData name="CHEUNG, Tsun Hin [Student]" userId="ba806032-7972-4c7c-ac46-be6a4b4aa9ff" providerId="ADAL" clId="{CD7DC350-1059-4B39-9C9E-78E40B7336F7}" dt="2022-08-07T05:58:43.576" v="36" actId="1076"/>
        <pc:sldMkLst>
          <pc:docMk/>
          <pc:sldMk cId="1101915255" sldId="402"/>
        </pc:sldMkLst>
        <pc:spChg chg="add del">
          <ac:chgData name="CHEUNG, Tsun Hin [Student]" userId="ba806032-7972-4c7c-ac46-be6a4b4aa9ff" providerId="ADAL" clId="{CD7DC350-1059-4B39-9C9E-78E40B7336F7}" dt="2022-08-07T05:37:59.449" v="7"/>
          <ac:spMkLst>
            <pc:docMk/>
            <pc:sldMk cId="1101915255" sldId="402"/>
            <ac:spMk id="2" creationId="{589734E5-7759-0A0A-E5AB-111BFB0BEFB4}"/>
          </ac:spMkLst>
        </pc:spChg>
        <pc:spChg chg="add del">
          <ac:chgData name="CHEUNG, Tsun Hin [Student]" userId="ba806032-7972-4c7c-ac46-be6a4b4aa9ff" providerId="ADAL" clId="{CD7DC350-1059-4B39-9C9E-78E40B7336F7}" dt="2022-08-07T05:40:22.583" v="23"/>
          <ac:spMkLst>
            <pc:docMk/>
            <pc:sldMk cId="1101915255" sldId="402"/>
            <ac:spMk id="5" creationId="{7D471018-E286-4D33-39D2-E38528A42E5E}"/>
          </ac:spMkLst>
        </pc:spChg>
        <pc:spChg chg="add del">
          <ac:chgData name="CHEUNG, Tsun Hin [Student]" userId="ba806032-7972-4c7c-ac46-be6a4b4aa9ff" providerId="ADAL" clId="{CD7DC350-1059-4B39-9C9E-78E40B7336F7}" dt="2022-08-07T05:40:29.091" v="25"/>
          <ac:spMkLst>
            <pc:docMk/>
            <pc:sldMk cId="1101915255" sldId="402"/>
            <ac:spMk id="6" creationId="{EBD75409-2335-4585-BE13-FF1D2B4A92D6}"/>
          </ac:spMkLst>
        </pc:spChg>
        <pc:spChg chg="add del">
          <ac:chgData name="CHEUNG, Tsun Hin [Student]" userId="ba806032-7972-4c7c-ac46-be6a4b4aa9ff" providerId="ADAL" clId="{CD7DC350-1059-4B39-9C9E-78E40B7336F7}" dt="2022-08-07T05:58:19.812" v="29"/>
          <ac:spMkLst>
            <pc:docMk/>
            <pc:sldMk cId="1101915255" sldId="402"/>
            <ac:spMk id="7" creationId="{0F93C6A9-A967-126D-0ACA-B0A67DC0883B}"/>
          </ac:spMkLst>
        </pc:spChg>
        <pc:picChg chg="add mod">
          <ac:chgData name="CHEUNG, Tsun Hin [Student]" userId="ba806032-7972-4c7c-ac46-be6a4b4aa9ff" providerId="ADAL" clId="{CD7DC350-1059-4B39-9C9E-78E40B7336F7}" dt="2022-08-07T05:39:49.023" v="20" actId="1076"/>
          <ac:picMkLst>
            <pc:docMk/>
            <pc:sldMk cId="1101915255" sldId="402"/>
            <ac:picMk id="4" creationId="{7A5CC3D9-A477-A7EE-EC44-39CB3130505F}"/>
          </ac:picMkLst>
        </pc:picChg>
        <pc:picChg chg="add mod">
          <ac:chgData name="CHEUNG, Tsun Hin [Student]" userId="ba806032-7972-4c7c-ac46-be6a4b4aa9ff" providerId="ADAL" clId="{CD7DC350-1059-4B39-9C9E-78E40B7336F7}" dt="2022-08-07T05:58:43.576" v="36" actId="1076"/>
          <ac:picMkLst>
            <pc:docMk/>
            <pc:sldMk cId="1101915255" sldId="402"/>
            <ac:picMk id="9" creationId="{A6F483E1-DE69-CF36-46A0-AAC6AD95F11E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15" creationId="{0566E072-5C6D-4541-9A5B-AE2BBCEF743D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17" creationId="{F0F754E9-25BB-4ABA-A6AF-96CBFA1AB576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0" creationId="{AD2BF953-68D2-4C35-8216-EEA5C13CAD8D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1" creationId="{B5A38D83-5BCA-49AF-A601-1B83A9DBA242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2" creationId="{00000000-0000-0000-0000-000000000000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3" creationId="{F8D6DC07-5BB4-4D08-BF44-74CEF3AE8750}"/>
          </ac:picMkLst>
        </pc:picChg>
        <pc:picChg chg="del">
          <ac:chgData name="CHEUNG, Tsun Hin [Student]" userId="ba806032-7972-4c7c-ac46-be6a4b4aa9ff" providerId="ADAL" clId="{CD7DC350-1059-4B39-9C9E-78E40B7336F7}" dt="2022-08-07T05:27:41.077" v="4" actId="478"/>
          <ac:picMkLst>
            <pc:docMk/>
            <pc:sldMk cId="1101915255" sldId="402"/>
            <ac:picMk id="24" creationId="{00000000-0000-0000-0000-000000000000}"/>
          </ac:picMkLst>
        </pc:picChg>
        <pc:picChg chg="del">
          <ac:chgData name="CHEUNG, Tsun Hin [Student]" userId="ba806032-7972-4c7c-ac46-be6a4b4aa9ff" providerId="ADAL" clId="{CD7DC350-1059-4B39-9C9E-78E40B7336F7}" dt="2022-08-07T05:27:47.328" v="5" actId="478"/>
          <ac:picMkLst>
            <pc:docMk/>
            <pc:sldMk cId="1101915255" sldId="402"/>
            <ac:picMk id="25" creationId="{00000000-0000-0000-0000-000000000000}"/>
          </ac:picMkLst>
        </pc:picChg>
        <pc:picChg chg="add del mod">
          <ac:chgData name="CHEUNG, Tsun Hin [Student]" userId="ba806032-7972-4c7c-ac46-be6a4b4aa9ff" providerId="ADAL" clId="{CD7DC350-1059-4B39-9C9E-78E40B7336F7}" dt="2022-08-07T05:40:10.268" v="21" actId="478"/>
          <ac:picMkLst>
            <pc:docMk/>
            <pc:sldMk cId="1101915255" sldId="402"/>
            <ac:picMk id="1028" creationId="{16C42A17-9E15-0FBD-443C-E5916FD8E005}"/>
          </ac:picMkLst>
        </pc:picChg>
      </pc:sldChg>
      <pc:sldChg chg="del">
        <pc:chgData name="CHEUNG, Tsun Hin [Student]" userId="ba806032-7972-4c7c-ac46-be6a4b4aa9ff" providerId="ADAL" clId="{CD7DC350-1059-4B39-9C9E-78E40B7336F7}" dt="2022-08-17T09:03:54.845" v="44" actId="47"/>
        <pc:sldMkLst>
          <pc:docMk/>
          <pc:sldMk cId="820157884" sldId="407"/>
        </pc:sldMkLst>
      </pc:sldChg>
      <pc:sldChg chg="del">
        <pc:chgData name="CHEUNG, Tsun Hin [Student]" userId="ba806032-7972-4c7c-ac46-be6a4b4aa9ff" providerId="ADAL" clId="{CD7DC350-1059-4B39-9C9E-78E40B7336F7}" dt="2022-08-17T09:21:46.924" v="121" actId="47"/>
        <pc:sldMkLst>
          <pc:docMk/>
          <pc:sldMk cId="3090212073" sldId="408"/>
        </pc:sldMkLst>
      </pc:sldChg>
      <pc:sldChg chg="modSp mod">
        <pc:chgData name="CHEUNG, Tsun Hin [Student]" userId="ba806032-7972-4c7c-ac46-be6a4b4aa9ff" providerId="ADAL" clId="{CD7DC350-1059-4B39-9C9E-78E40B7336F7}" dt="2022-08-17T09:16:27.691" v="87" actId="20577"/>
        <pc:sldMkLst>
          <pc:docMk/>
          <pc:sldMk cId="955444670" sldId="536"/>
        </pc:sldMkLst>
        <pc:spChg chg="mod">
          <ac:chgData name="CHEUNG, Tsun Hin [Student]" userId="ba806032-7972-4c7c-ac46-be6a4b4aa9ff" providerId="ADAL" clId="{CD7DC350-1059-4B39-9C9E-78E40B7336F7}" dt="2022-08-17T09:03:45.269" v="43" actId="20577"/>
          <ac:spMkLst>
            <pc:docMk/>
            <pc:sldMk cId="955444670" sldId="536"/>
            <ac:spMk id="2" creationId="{00000000-0000-0000-0000-000000000000}"/>
          </ac:spMkLst>
        </pc:spChg>
        <pc:spChg chg="mod">
          <ac:chgData name="CHEUNG, Tsun Hin [Student]" userId="ba806032-7972-4c7c-ac46-be6a4b4aa9ff" providerId="ADAL" clId="{CD7DC350-1059-4B39-9C9E-78E40B7336F7}" dt="2022-08-17T09:16:27.691" v="87" actId="20577"/>
          <ac:spMkLst>
            <pc:docMk/>
            <pc:sldMk cId="955444670" sldId="536"/>
            <ac:spMk id="6" creationId="{3A1E5A20-D5DA-F5C9-1E1C-E084109C3994}"/>
          </ac:spMkLst>
        </pc:spChg>
      </pc:sldChg>
      <pc:sldChg chg="del">
        <pc:chgData name="CHEUNG, Tsun Hin [Student]" userId="ba806032-7972-4c7c-ac46-be6a4b4aa9ff" providerId="ADAL" clId="{CD7DC350-1059-4B39-9C9E-78E40B7336F7}" dt="2022-08-17T09:20:29.475" v="104" actId="47"/>
        <pc:sldMkLst>
          <pc:docMk/>
          <pc:sldMk cId="664346269" sldId="538"/>
        </pc:sldMkLst>
      </pc:sldChg>
      <pc:sldChg chg="new del">
        <pc:chgData name="CHEUNG, Tsun Hin [Student]" userId="ba806032-7972-4c7c-ac46-be6a4b4aa9ff" providerId="ADAL" clId="{CD7DC350-1059-4B39-9C9E-78E40B7336F7}" dt="2022-08-07T05:15:57.062" v="3" actId="47"/>
        <pc:sldMkLst>
          <pc:docMk/>
          <pc:sldMk cId="1532109161" sldId="539"/>
        </pc:sldMkLst>
      </pc:sldChg>
      <pc:sldChg chg="new del">
        <pc:chgData name="CHEUNG, Tsun Hin [Student]" userId="ba806032-7972-4c7c-ac46-be6a4b4aa9ff" providerId="ADAL" clId="{CD7DC350-1059-4B39-9C9E-78E40B7336F7}" dt="2022-08-07T05:11:02.144" v="1" actId="47"/>
        <pc:sldMkLst>
          <pc:docMk/>
          <pc:sldMk cId="4213112871" sldId="539"/>
        </pc:sldMkLst>
      </pc:sldChg>
      <pc:sldChg chg="modSp mod ord">
        <pc:chgData name="CHEUNG, Tsun Hin [Student]" userId="ba806032-7972-4c7c-ac46-be6a4b4aa9ff" providerId="ADAL" clId="{CD7DC350-1059-4B39-9C9E-78E40B7336F7}" dt="2022-08-17T09:26:37.614" v="123"/>
        <pc:sldMkLst>
          <pc:docMk/>
          <pc:sldMk cId="4260384245" sldId="540"/>
        </pc:sldMkLst>
        <pc:spChg chg="mod">
          <ac:chgData name="CHEUNG, Tsun Hin [Student]" userId="ba806032-7972-4c7c-ac46-be6a4b4aa9ff" providerId="ADAL" clId="{CD7DC350-1059-4B39-9C9E-78E40B7336F7}" dt="2022-08-17T09:04:16.565" v="72" actId="20577"/>
          <ac:spMkLst>
            <pc:docMk/>
            <pc:sldMk cId="4260384245" sldId="540"/>
            <ac:spMk id="3" creationId="{B2B4BC89-D001-C676-EB18-15E94A6FA7D4}"/>
          </ac:spMkLst>
        </pc:spChg>
      </pc:sldChg>
      <pc:sldChg chg="ord">
        <pc:chgData name="CHEUNG, Tsun Hin [Student]" userId="ba806032-7972-4c7c-ac46-be6a4b4aa9ff" providerId="ADAL" clId="{CD7DC350-1059-4B39-9C9E-78E40B7336F7}" dt="2022-08-17T09:26:44.020" v="125"/>
        <pc:sldMkLst>
          <pc:docMk/>
          <pc:sldMk cId="3141180389" sldId="541"/>
        </pc:sldMkLst>
      </pc:sldChg>
      <pc:sldChg chg="modSp mod ord">
        <pc:chgData name="CHEUNG, Tsun Hin [Student]" userId="ba806032-7972-4c7c-ac46-be6a4b4aa9ff" providerId="ADAL" clId="{CD7DC350-1059-4B39-9C9E-78E40B7336F7}" dt="2022-08-17T09:20:55.759" v="120" actId="20577"/>
        <pc:sldMkLst>
          <pc:docMk/>
          <pc:sldMk cId="3443773397" sldId="542"/>
        </pc:sldMkLst>
        <pc:spChg chg="mod">
          <ac:chgData name="CHEUNG, Tsun Hin [Student]" userId="ba806032-7972-4c7c-ac46-be6a4b4aa9ff" providerId="ADAL" clId="{CD7DC350-1059-4B39-9C9E-78E40B7336F7}" dt="2022-08-17T09:20:55.759" v="120" actId="20577"/>
          <ac:spMkLst>
            <pc:docMk/>
            <pc:sldMk cId="3443773397" sldId="542"/>
            <ac:spMk id="2" creationId="{C73A8667-1BD9-AC0E-0CDA-B72250078C01}"/>
          </ac:spMkLst>
        </pc:spChg>
      </pc:sldChg>
      <pc:sldChg chg="add">
        <pc:chgData name="CHEUNG, Tsun Hin [Student]" userId="ba806032-7972-4c7c-ac46-be6a4b4aa9ff" providerId="ADAL" clId="{CD7DC350-1059-4B39-9C9E-78E40B7336F7}" dt="2022-08-17T09:20:26.463" v="103"/>
        <pc:sldMkLst>
          <pc:docMk/>
          <pc:sldMk cId="2658267186" sldId="543"/>
        </pc:sldMkLst>
      </pc:sldChg>
      <pc:sldChg chg="add">
        <pc:chgData name="CHEUNG, Tsun Hin [Student]" userId="ba806032-7972-4c7c-ac46-be6a4b4aa9ff" providerId="ADAL" clId="{CD7DC350-1059-4B39-9C9E-78E40B7336F7}" dt="2022-08-17T09:20:26.463" v="103"/>
        <pc:sldMkLst>
          <pc:docMk/>
          <pc:sldMk cId="411373304" sldId="54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5" y="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C228C-D218-495D-A886-42F7DDB9C1A7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5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BF8D-4A40-4C2C-BEC7-DBCA88EC76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58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D1E2F-BBAD-924A-9415-F9ADD5387FA4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CF019-A9A4-F541-B5AA-44003FB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2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6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7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9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96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6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1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2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1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71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1938" lvl="2" indent="-182563">
              <a:lnSpc>
                <a:spcPct val="150000"/>
              </a:lnSpc>
            </a:pPr>
            <a:endParaRPr lang="en-US" altLang="zh-HK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E230D-2D32-47B8-8786-C33BDDB7DA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 t="3153" r="11067" b="761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4894359" y="1085380"/>
            <a:ext cx="6960375" cy="1543050"/>
          </a:xfrm>
        </p:spPr>
        <p:txBody>
          <a:bodyPr anchor="b">
            <a:normAutofit/>
          </a:bodyPr>
          <a:lstStyle>
            <a:lvl1pPr algn="r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4905811" y="2628430"/>
            <a:ext cx="6947524" cy="132979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94359" y="1085380"/>
            <a:ext cx="6960375" cy="1543050"/>
          </a:xfrm>
        </p:spPr>
        <p:txBody>
          <a:bodyPr anchor="b">
            <a:normAutofit/>
          </a:bodyPr>
          <a:lstStyle>
            <a:lvl1pPr algn="r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905811" y="2628430"/>
            <a:ext cx="6947524" cy="132979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1FA53E36-5661-4D2D-B005-D42E4F82F347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3CBBB596-3712-404B-B7C5-47DCB8D65FF2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99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49D72162-8E7A-4507-803F-E71F5571C643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7D7DF1E8-1DBA-49FB-9F2B-FE6CCEAD9A3B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4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3879A935-711E-4A6F-8684-795A70635B16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0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18850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5600" y="2762250"/>
            <a:ext cx="10998200" cy="3414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43CE34CB-5CC5-4D99-8A47-BAD264AF20D2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74" y="110702"/>
            <a:ext cx="2233615" cy="321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18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59A75DE3-7E95-4857-BC9A-A0CBE7B795A4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7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B1FD43A2-3578-4B15-88B1-668B5CE1F455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14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01ED59FC-340F-47D6-976C-68D4D9389C6F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5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r="144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94359" y="1085380"/>
            <a:ext cx="6960375" cy="1543050"/>
          </a:xfrm>
        </p:spPr>
        <p:txBody>
          <a:bodyPr anchor="b">
            <a:normAutofit/>
          </a:bodyPr>
          <a:lstStyle>
            <a:lvl1pPr algn="r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905811" y="2628430"/>
            <a:ext cx="6947524" cy="132979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40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F4315861-2A3E-4478-BD70-EA4AE10390E5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79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712873"/>
            <a:ext cx="7608709" cy="34333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1717928"/>
            <a:ext cx="7177996" cy="2052996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3776670"/>
            <a:ext cx="7184996" cy="13749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1" y="249183"/>
            <a:ext cx="3621723" cy="52128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5600" y="6188713"/>
            <a:ext cx="2743200" cy="297633"/>
          </a:xfrm>
        </p:spPr>
        <p:txBody>
          <a:bodyPr/>
          <a:lstStyle/>
          <a:p>
            <a:fld id="{5D12C5A1-4DF4-4D4B-A4DF-450BA1583798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88713"/>
            <a:ext cx="2743200" cy="297633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93" y="6485133"/>
            <a:ext cx="4832107" cy="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68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0495" y="3333751"/>
            <a:ext cx="4791507" cy="3524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72941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40428" y="4876800"/>
            <a:ext cx="6960067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108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template2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7002643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89713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618" y="3333751"/>
            <a:ext cx="4760383" cy="35242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531" y="6309561"/>
            <a:ext cx="3656555" cy="3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2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33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2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531" y="6309561"/>
            <a:ext cx="3656555" cy="3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7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54" y="3333750"/>
            <a:ext cx="4792647" cy="35242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336180"/>
            <a:ext cx="7400493" cy="3521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28975" y="3333750"/>
            <a:ext cx="6960375" cy="154305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0427" y="4876800"/>
            <a:ext cx="6947524" cy="13297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957" y="6297862"/>
            <a:ext cx="3633551" cy="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1508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0" y="2463801"/>
            <a:ext cx="10998200" cy="3713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0" y="6356352"/>
            <a:ext cx="2743200" cy="297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B67334-0EC2-4DEF-A435-461F9B87CDE3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297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9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62" r:id="rId3"/>
    <p:sldLayoutId id="2147483670" r:id="rId4"/>
    <p:sldLayoutId id="2147483667" r:id="rId5"/>
    <p:sldLayoutId id="2147483668" r:id="rId6"/>
    <p:sldLayoutId id="2147483675" r:id="rId7"/>
    <p:sldLayoutId id="2147483676" r:id="rId8"/>
    <p:sldLayoutId id="2147483678" r:id="rId9"/>
    <p:sldLayoutId id="2147483677" r:id="rId10"/>
    <p:sldLayoutId id="2147483663" r:id="rId11"/>
    <p:sldLayoutId id="2147483679" r:id="rId12"/>
    <p:sldLayoutId id="2147483680" r:id="rId13"/>
    <p:sldLayoutId id="2147483681" r:id="rId14"/>
    <p:sldLayoutId id="2147483682" r:id="rId15"/>
    <p:sldLayoutId id="2147483666" r:id="rId16"/>
    <p:sldLayoutId id="2147483664" r:id="rId17"/>
    <p:sldLayoutId id="2147483683" r:id="rId18"/>
    <p:sldLayoutId id="2147483684" r:id="rId19"/>
    <p:sldLayoutId id="2147483685" r:id="rId20"/>
    <p:sldLayoutId id="2147483686" r:id="rId2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A5002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&gt;"/>
        <a:defRPr sz="2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408" y="3597909"/>
            <a:ext cx="6972941" cy="25932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2800" dirty="0"/>
            </a:br>
            <a:r>
              <a:rPr lang="en-US" sz="2800" dirty="0"/>
              <a:t>S</a:t>
            </a:r>
            <a:r>
              <a:rPr lang="en-HK" sz="2800" dirty="0" err="1"/>
              <a:t>unny</a:t>
            </a:r>
            <a:r>
              <a:rPr lang="en-HK" sz="2800" dirty="0"/>
              <a:t> Cheung</a:t>
            </a:r>
            <a:br>
              <a:rPr lang="en-US" sz="2800" dirty="0"/>
            </a:br>
            <a:r>
              <a:rPr lang="en-US" sz="2800" dirty="0"/>
              <a:t>Date: 29 A</a:t>
            </a:r>
            <a:r>
              <a:rPr lang="en-GB" sz="2800" dirty="0" err="1"/>
              <a:t>pril</a:t>
            </a:r>
            <a:r>
              <a:rPr lang="en-US" sz="2800" dirty="0"/>
              <a:t> 2023 (Sat)</a:t>
            </a:r>
            <a:br>
              <a:rPr lang="en-US" sz="2800" dirty="0"/>
            </a:br>
            <a:r>
              <a:rPr lang="en-US" sz="2800" dirty="0"/>
              <a:t>Venue: N002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E5A20-D5DA-F5C9-1E1C-E084109C3994}"/>
              </a:ext>
            </a:extLst>
          </p:cNvPr>
          <p:cNvSpPr txBox="1"/>
          <p:nvPr/>
        </p:nvSpPr>
        <p:spPr>
          <a:xfrm>
            <a:off x="254408" y="789710"/>
            <a:ext cx="8370767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HK" sz="4000" dirty="0" err="1">
                <a:solidFill>
                  <a:schemeClr val="bg1"/>
                </a:solidFill>
              </a:rPr>
              <a:t>PolyU</a:t>
            </a:r>
            <a:r>
              <a:rPr lang="en-HK" sz="4000" dirty="0">
                <a:solidFill>
                  <a:schemeClr val="bg1"/>
                </a:solidFill>
              </a:rPr>
              <a:t> EIE </a:t>
            </a:r>
          </a:p>
          <a:p>
            <a:pPr>
              <a:lnSpc>
                <a:spcPct val="200000"/>
              </a:lnSpc>
            </a:pPr>
            <a:r>
              <a:rPr lang="en-HK" sz="4000" dirty="0">
                <a:solidFill>
                  <a:schemeClr val="bg1"/>
                </a:solidFill>
              </a:rPr>
              <a:t>Study Experience Sharing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4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>
                <a:sym typeface="Wingdings" panose="05000000000000000000" pitchFamily="2" charset="2"/>
              </a:rPr>
              <a:t>Artificial Intelligence and Information Engineering</a:t>
            </a:r>
            <a:endParaRPr lang="en-US" altLang="zh-HK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A5CC3D9-A477-A7EE-EC44-39CB31305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3" y="2239889"/>
            <a:ext cx="6230175" cy="4485726"/>
          </a:xfrm>
          <a:prstGeom prst="rect">
            <a:avLst/>
          </a:prstGeom>
        </p:spPr>
      </p:pic>
      <p:pic>
        <p:nvPicPr>
          <p:cNvPr id="9" name="Picture 8" descr="A picture containing text, tree, city, road&#10;&#10;Description automatically generated">
            <a:extLst>
              <a:ext uri="{FF2B5EF4-FFF2-40B4-BE49-F238E27FC236}">
                <a16:creationId xmlns:a16="http://schemas.microsoft.com/office/drawing/2014/main" id="{A6F483E1-DE69-CF36-46A0-AAC6AD95F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25" y="2195186"/>
            <a:ext cx="4284784" cy="42847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2DF-F25C-6B57-FAE5-B20548F31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76" y="1456014"/>
            <a:ext cx="11231647" cy="449793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dirty="0">
                <a:sym typeface="Wingdings" panose="05000000000000000000" pitchFamily="2" charset="2"/>
              </a:rPr>
              <a:t>人臉識別和物件識別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0191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>
                <a:sym typeface="Wingdings" panose="05000000000000000000" pitchFamily="2" charset="2"/>
              </a:rPr>
              <a:t>Artificial Intelligence and Information Engineering</a:t>
            </a:r>
            <a:endParaRPr lang="en-US" altLang="zh-HK" dirty="0"/>
          </a:p>
        </p:txBody>
      </p:sp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4442F3B-01CF-EE48-A0DE-40292788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868" y="1901968"/>
            <a:ext cx="3046095" cy="4051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B221-8BB9-FB01-ECA3-1A27FC56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76" y="1456014"/>
            <a:ext cx="11231647" cy="449793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dirty="0">
                <a:sym typeface="Wingdings" panose="05000000000000000000" pitchFamily="2" charset="2"/>
              </a:rPr>
              <a:t>聊天機器人 </a:t>
            </a:r>
            <a:r>
              <a:rPr lang="en-GB" altLang="zh-TW" dirty="0">
                <a:sym typeface="Wingdings" panose="05000000000000000000" pitchFamily="2" charset="2"/>
              </a:rPr>
              <a:t>(</a:t>
            </a:r>
            <a:r>
              <a:rPr lang="en-GB" altLang="zh-TW" dirty="0" err="1">
                <a:sym typeface="Wingdings" panose="05000000000000000000" pitchFamily="2" charset="2"/>
              </a:rPr>
              <a:t>ChatBot</a:t>
            </a:r>
            <a:r>
              <a:rPr lang="en-GB" altLang="zh-TW" dirty="0">
                <a:sym typeface="Wingdings" panose="05000000000000000000" pitchFamily="2" charset="2"/>
              </a:rPr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>
                <a:sym typeface="Wingdings" panose="05000000000000000000" pitchFamily="2" charset="2"/>
              </a:rPr>
              <a:t>Messenger, Telegram, LINE, etc.</a:t>
            </a:r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AI Conversational Chatbot Development with Google Dialogflow">
            <a:extLst>
              <a:ext uri="{FF2B5EF4-FFF2-40B4-BE49-F238E27FC236}">
                <a16:creationId xmlns:a16="http://schemas.microsoft.com/office/drawing/2014/main" id="{146C62E1-1D92-70C9-56D1-332384ECB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5" y="3287784"/>
            <a:ext cx="7859235" cy="24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72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Information Security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8459BB-F948-4F1E-BAE0-DCCB21F69BEE}"/>
              </a:ext>
            </a:extLst>
          </p:cNvPr>
          <p:cNvSpPr txBox="1"/>
          <p:nvPr/>
        </p:nvSpPr>
        <p:spPr>
          <a:xfrm>
            <a:off x="217714" y="2403499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b="1" dirty="0"/>
              <a:t>Information</a:t>
            </a:r>
            <a:endParaRPr lang="zh-HK" altLang="en-US" sz="2000" b="1" dirty="0"/>
          </a:p>
        </p:txBody>
      </p:sp>
      <p:sp>
        <p:nvSpPr>
          <p:cNvPr id="14" name="十字形 13">
            <a:extLst>
              <a:ext uri="{FF2B5EF4-FFF2-40B4-BE49-F238E27FC236}">
                <a16:creationId xmlns:a16="http://schemas.microsoft.com/office/drawing/2014/main" id="{5AC50140-6928-4FBC-8943-2EB1AFB7EBEB}"/>
              </a:ext>
            </a:extLst>
          </p:cNvPr>
          <p:cNvSpPr/>
          <p:nvPr/>
        </p:nvSpPr>
        <p:spPr>
          <a:xfrm>
            <a:off x="1866861" y="2432163"/>
            <a:ext cx="426396" cy="426396"/>
          </a:xfrm>
          <a:prstGeom prst="plus">
            <a:avLst>
              <a:gd name="adj" fmla="val 3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2290" name="Picture 2" descr="View – Phuket Hotel Photos Gallery Ocean View in Hotel Phuket.">
            <a:extLst>
              <a:ext uri="{FF2B5EF4-FFF2-40B4-BE49-F238E27FC236}">
                <a16:creationId xmlns:a16="http://schemas.microsoft.com/office/drawing/2014/main" id="{E1DDAC5A-4AD3-48C6-B028-E1C8D7DE5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858" y="1997065"/>
            <a:ext cx="2305050" cy="12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085935E8-AC87-41FD-B898-453B9DFA9E46}"/>
              </a:ext>
            </a:extLst>
          </p:cNvPr>
          <p:cNvGrpSpPr/>
          <p:nvPr/>
        </p:nvGrpSpPr>
        <p:grpSpPr>
          <a:xfrm>
            <a:off x="499044" y="3669814"/>
            <a:ext cx="4293864" cy="2438249"/>
            <a:chOff x="344733" y="3337801"/>
            <a:chExt cx="4293864" cy="2438249"/>
          </a:xfrm>
        </p:grpSpPr>
        <p:pic>
          <p:nvPicPr>
            <p:cNvPr id="18" name="Picture 2" descr="View – Phuket Hotel Photos Gallery Ocean View in Hotel Phuket.">
              <a:extLst>
                <a:ext uri="{FF2B5EF4-FFF2-40B4-BE49-F238E27FC236}">
                  <a16:creationId xmlns:a16="http://schemas.microsoft.com/office/drawing/2014/main" id="{9483EA31-90F4-4F75-BA62-09960A304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33" y="3337801"/>
              <a:ext cx="4293864" cy="241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Digital abstract background, black and white matrix.">
              <a:extLst>
                <a:ext uri="{FF2B5EF4-FFF2-40B4-BE49-F238E27FC236}">
                  <a16:creationId xmlns:a16="http://schemas.microsoft.com/office/drawing/2014/main" id="{CFA433AA-1BE1-4EB7-888C-A6A123E248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69"/>
            <a:stretch/>
          </p:blipFill>
          <p:spPr bwMode="auto">
            <a:xfrm>
              <a:off x="344733" y="3360751"/>
              <a:ext cx="4286250" cy="241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5B7791E-BCCE-4265-8943-F319F2D2215F}"/>
              </a:ext>
            </a:extLst>
          </p:cNvPr>
          <p:cNvCxnSpPr/>
          <p:nvPr/>
        </p:nvCxnSpPr>
        <p:spPr>
          <a:xfrm>
            <a:off x="5219700" y="2603554"/>
            <a:ext cx="0" cy="2908246"/>
          </a:xfrm>
          <a:prstGeom prst="line">
            <a:avLst/>
          </a:prstGeom>
          <a:ln w="762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763AC8CB-6645-46D6-8CBD-ACECCC71D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278" y="1799902"/>
            <a:ext cx="6559084" cy="451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2FE39-3632-25F0-C361-CCF857E8AC2A}"/>
              </a:ext>
            </a:extLst>
          </p:cNvPr>
          <p:cNvSpPr txBox="1"/>
          <p:nvPr/>
        </p:nvSpPr>
        <p:spPr>
          <a:xfrm>
            <a:off x="579120" y="1380293"/>
            <a:ext cx="6096000" cy="61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sz="2400" dirty="0">
                <a:sym typeface="Wingdings" panose="05000000000000000000" pitchFamily="2" charset="2"/>
              </a:rPr>
              <a:t>信息加密</a:t>
            </a:r>
            <a:endParaRPr lang="en-GB" altLang="zh-TW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3716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Information Security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DD007FF-AF1F-4FE2-AD80-4630378AA545}"/>
              </a:ext>
            </a:extLst>
          </p:cNvPr>
          <p:cNvGrpSpPr/>
          <p:nvPr/>
        </p:nvGrpSpPr>
        <p:grpSpPr>
          <a:xfrm>
            <a:off x="2501892" y="2095352"/>
            <a:ext cx="7391961" cy="4597287"/>
            <a:chOff x="1027219" y="1692118"/>
            <a:chExt cx="4945884" cy="3432629"/>
          </a:xfrm>
        </p:grpSpPr>
        <p:pic>
          <p:nvPicPr>
            <p:cNvPr id="6" name="圖片 5" descr="一張含有 螢幕擷取畫面, 監視器 的圖片&#10;&#10;自動產生的描述">
              <a:extLst>
                <a:ext uri="{FF2B5EF4-FFF2-40B4-BE49-F238E27FC236}">
                  <a16:creationId xmlns:a16="http://schemas.microsoft.com/office/drawing/2014/main" id="{95781700-3750-45C3-9BA0-FDA2AC6D2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50"/>
            <a:stretch/>
          </p:blipFill>
          <p:spPr>
            <a:xfrm>
              <a:off x="3433133" y="1692118"/>
              <a:ext cx="2539970" cy="3432629"/>
            </a:xfrm>
            <a:prstGeom prst="rect">
              <a:avLst/>
            </a:prstGeom>
          </p:spPr>
        </p:pic>
        <p:pic>
          <p:nvPicPr>
            <p:cNvPr id="8" name="圖片 7" descr="一張含有 螢幕擷取畫面 的圖片&#10;&#10;自動產生的描述">
              <a:extLst>
                <a:ext uri="{FF2B5EF4-FFF2-40B4-BE49-F238E27FC236}">
                  <a16:creationId xmlns:a16="http://schemas.microsoft.com/office/drawing/2014/main" id="{C6FCCBFB-A2E2-4A07-9AE1-9145D8D07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19" y="1692118"/>
              <a:ext cx="1814969" cy="3228225"/>
            </a:xfrm>
            <a:prstGeom prst="rect">
              <a:avLst/>
            </a:prstGeom>
          </p:spPr>
        </p:pic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E9001ED5-0BF9-43EF-B1FD-72D87331BCA0}"/>
                </a:ext>
              </a:extLst>
            </p:cNvPr>
            <p:cNvSpPr/>
            <p:nvPr/>
          </p:nvSpPr>
          <p:spPr>
            <a:xfrm>
              <a:off x="3571003" y="2108800"/>
              <a:ext cx="1132115" cy="2527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6F98D6C-EB06-4E87-990F-EC94539DEF0E}"/>
                </a:ext>
              </a:extLst>
            </p:cNvPr>
            <p:cNvSpPr/>
            <p:nvPr/>
          </p:nvSpPr>
          <p:spPr>
            <a:xfrm>
              <a:off x="1567543" y="2008384"/>
              <a:ext cx="709694" cy="1004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901C24-A29A-D82C-B5A9-F78C76FF7F08}"/>
              </a:ext>
            </a:extLst>
          </p:cNvPr>
          <p:cNvSpPr txBox="1"/>
          <p:nvPr/>
        </p:nvSpPr>
        <p:spPr>
          <a:xfrm>
            <a:off x="609600" y="1399138"/>
            <a:ext cx="6096000" cy="61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GB" altLang="zh-TW" sz="2400" dirty="0">
                <a:sym typeface="Wingdings" panose="05000000000000000000" pitchFamily="2" charset="2"/>
              </a:rPr>
              <a:t>Spam</a:t>
            </a:r>
            <a:r>
              <a:rPr lang="zh-TW" altLang="en-US" sz="2400" dirty="0">
                <a:sym typeface="Wingdings" panose="05000000000000000000" pitchFamily="2" charset="2"/>
              </a:rPr>
              <a:t> </a:t>
            </a:r>
            <a:r>
              <a:rPr lang="en-GB" altLang="zh-TW" sz="2400" dirty="0">
                <a:sym typeface="Wingdings" panose="05000000000000000000" pitchFamily="2" charset="2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28603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9443-0851-5CB9-C156-798B1DD6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910397"/>
          </a:xfrm>
        </p:spPr>
        <p:txBody>
          <a:bodyPr>
            <a:normAutofit/>
          </a:bodyPr>
          <a:lstStyle/>
          <a:p>
            <a:r>
              <a:rPr lang="en-GB" sz="3600" dirty="0"/>
              <a:t>Industrial Centre Training (IC Training)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BC89-D001-C676-EB18-15E94A6F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794515"/>
            <a:ext cx="10998200" cy="4382448"/>
          </a:xfrm>
        </p:spPr>
        <p:txBody>
          <a:bodyPr/>
          <a:lstStyle/>
          <a:p>
            <a:pPr lvl="1">
              <a:lnSpc>
                <a:spcPct val="160000"/>
              </a:lnSpc>
            </a:pPr>
            <a:r>
              <a:rPr lang="zh-TW" altLang="en-US" sz="2800" b="1" dirty="0"/>
              <a:t>電路板 </a:t>
            </a:r>
            <a:r>
              <a:rPr lang="en-HK" altLang="zh-TW" sz="2800" b="1" dirty="0"/>
              <a:t>(</a:t>
            </a:r>
            <a:r>
              <a:rPr lang="en-US" altLang="zh-TW" sz="2800" b="1" dirty="0"/>
              <a:t>PCB) </a:t>
            </a:r>
            <a:r>
              <a:rPr lang="zh-TW" altLang="en-US" sz="2800" b="1" dirty="0"/>
              <a:t>設計與製作</a:t>
            </a:r>
            <a:endParaRPr lang="en-HK" altLang="zh-TW" sz="2800" b="1" dirty="0"/>
          </a:p>
          <a:p>
            <a:pPr lvl="1">
              <a:lnSpc>
                <a:spcPct val="160000"/>
              </a:lnSpc>
            </a:pPr>
            <a:r>
              <a:rPr lang="en-HK" sz="2800" b="1" dirty="0"/>
              <a:t>3D Printing</a:t>
            </a:r>
            <a:endParaRPr lang="en-GB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9A77A-74F2-2A13-7F85-508B946D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8A36B-D00F-9FF7-BF08-C197A0DB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9E40DD-307D-FA8C-3EB3-38DE31E1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77" y="3429000"/>
            <a:ext cx="4274023" cy="288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st of Facilities | Industrial Centre">
            <a:extLst>
              <a:ext uri="{FF2B5EF4-FFF2-40B4-BE49-F238E27FC236}">
                <a16:creationId xmlns:a16="http://schemas.microsoft.com/office/drawing/2014/main" id="{191EB839-2834-F84E-EF18-C516492C2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96" y="3827232"/>
            <a:ext cx="4170773" cy="23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of Facilities | Industrial Centre">
            <a:extLst>
              <a:ext uri="{FF2B5EF4-FFF2-40B4-BE49-F238E27FC236}">
                <a16:creationId xmlns:a16="http://schemas.microsoft.com/office/drawing/2014/main" id="{D79BD870-BD00-D345-3A53-A7E2FA2E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233" y="3085406"/>
            <a:ext cx="27051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84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5DC6-1E92-DADE-DD1C-B296DE44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773552"/>
          </a:xfrm>
        </p:spPr>
        <p:txBody>
          <a:bodyPr/>
          <a:lstStyle/>
          <a:p>
            <a:r>
              <a:rPr lang="en-GB" dirty="0"/>
              <a:t>Work-Integrated Education (</a:t>
            </a:r>
            <a:r>
              <a:rPr lang="zh-TW" altLang="en-US" dirty="0"/>
              <a:t>實習</a:t>
            </a:r>
            <a:r>
              <a:rPr lang="en-HK" altLang="zh-TW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3FA5-54C1-7153-460C-DB0A68E6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53" y="1995054"/>
            <a:ext cx="10998200" cy="40821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HK" sz="2400" i="0" dirty="0">
                <a:solidFill>
                  <a:srgbClr val="454545"/>
                </a:solidFill>
                <a:effectLst/>
              </a:rPr>
              <a:t>Mainland WIE</a:t>
            </a:r>
          </a:p>
          <a:p>
            <a:pPr>
              <a:buFont typeface="Arial" panose="020B0604020202020204" pitchFamily="34" charset="0"/>
              <a:buChar char="•"/>
            </a:pPr>
            <a:endParaRPr lang="en-HK" sz="2400" dirty="0">
              <a:solidFill>
                <a:srgbClr val="45454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HK" sz="2400" b="0" i="0" dirty="0">
                <a:solidFill>
                  <a:srgbClr val="454545"/>
                </a:solidFill>
                <a:effectLst/>
              </a:rPr>
              <a:t>Taiwan WIE</a:t>
            </a:r>
          </a:p>
          <a:p>
            <a:pPr>
              <a:buFont typeface="Arial" panose="020B0604020202020204" pitchFamily="34" charset="0"/>
              <a:buChar char="•"/>
            </a:pPr>
            <a:endParaRPr lang="en-HK" sz="2400" dirty="0">
              <a:solidFill>
                <a:srgbClr val="45454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International WIE</a:t>
            </a:r>
            <a:endParaRPr lang="en-HK" sz="2400" b="0" i="0" dirty="0">
              <a:solidFill>
                <a:srgbClr val="45454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HK" sz="2400" dirty="0">
              <a:solidFill>
                <a:srgbClr val="45454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HK" sz="2400" b="0" i="0" dirty="0">
                <a:solidFill>
                  <a:srgbClr val="454545"/>
                </a:solidFill>
                <a:effectLst/>
              </a:rPr>
              <a:t>Local WIE</a:t>
            </a:r>
          </a:p>
          <a:p>
            <a:pPr>
              <a:buFont typeface="Arial" panose="020B0604020202020204" pitchFamily="34" charset="0"/>
              <a:buChar char="•"/>
            </a:pPr>
            <a:endParaRPr lang="en-HK" sz="2400" b="0" i="0" dirty="0">
              <a:solidFill>
                <a:srgbClr val="45454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72FA4-A08F-56CC-8B6F-3CB2BFD5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87E97-6C60-3B02-19E8-E44A2BA5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15</a:t>
            </a:fld>
            <a:endParaRPr lang="en-US" dirty="0"/>
          </a:p>
        </p:txBody>
      </p:sp>
      <p:pic>
        <p:nvPicPr>
          <p:cNvPr id="4100" name="Picture 4" descr="Belt and Road">
            <a:extLst>
              <a:ext uri="{FF2B5EF4-FFF2-40B4-BE49-F238E27FC236}">
                <a16:creationId xmlns:a16="http://schemas.microsoft.com/office/drawing/2014/main" id="{D7062CD1-25C0-9D20-21E2-B040CCF20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197" y="2884516"/>
            <a:ext cx="5304731" cy="28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18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2B3B-15CD-6795-AF94-6082136B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491569"/>
            <a:ext cx="10998200" cy="1508882"/>
          </a:xfrm>
        </p:spPr>
        <p:txBody>
          <a:bodyPr/>
          <a:lstStyle/>
          <a:p>
            <a:r>
              <a:rPr lang="en-GB" dirty="0"/>
              <a:t>How EIE</a:t>
            </a:r>
            <a:r>
              <a:rPr lang="zh-TW" altLang="en-US" dirty="0"/>
              <a:t> </a:t>
            </a:r>
            <a:r>
              <a:rPr lang="en-GB" altLang="zh-TW" dirty="0"/>
              <a:t>prepared for </a:t>
            </a:r>
            <a:r>
              <a:rPr lang="en-GB" dirty="0"/>
              <a:t>My Career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F588-75E3-A664-52C5-311549FE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659338"/>
            <a:ext cx="6500553" cy="4151550"/>
          </a:xfrm>
        </p:spPr>
        <p:txBody>
          <a:bodyPr>
            <a:normAutofit/>
          </a:bodyPr>
          <a:lstStyle/>
          <a:p>
            <a:r>
              <a:rPr lang="en-GB" b="1" dirty="0"/>
              <a:t>1 Year Full-Stack Engineer in a Startup</a:t>
            </a:r>
          </a:p>
          <a:p>
            <a:pPr lvl="1"/>
            <a:r>
              <a:rPr lang="en-GB" b="1" dirty="0"/>
              <a:t>Programming Skill Sets (</a:t>
            </a:r>
            <a:r>
              <a:rPr lang="zh-TW" altLang="en-US" b="1" dirty="0"/>
              <a:t>編程能力</a:t>
            </a:r>
            <a:r>
              <a:rPr lang="en-GB" altLang="zh-TW" b="1" dirty="0"/>
              <a:t>)</a:t>
            </a:r>
            <a:endParaRPr lang="en-GB" b="1" dirty="0"/>
          </a:p>
          <a:p>
            <a:pPr lvl="2"/>
            <a:r>
              <a:rPr lang="en-GB" b="1" dirty="0"/>
              <a:t>Python</a:t>
            </a:r>
            <a:r>
              <a:rPr lang="en-GB" dirty="0"/>
              <a:t> for automated job and AI projects</a:t>
            </a:r>
          </a:p>
          <a:p>
            <a:pPr lvl="2"/>
            <a:r>
              <a:rPr lang="en-GB" b="1" dirty="0"/>
              <a:t>JavaScript</a:t>
            </a:r>
            <a:r>
              <a:rPr lang="en-GB" dirty="0"/>
              <a:t> for web development in both Frontend and Backend</a:t>
            </a:r>
          </a:p>
          <a:p>
            <a:pPr lvl="2"/>
            <a:r>
              <a:rPr lang="en-GB" b="1" dirty="0"/>
              <a:t>SQL</a:t>
            </a:r>
            <a:r>
              <a:rPr lang="en-GB" dirty="0"/>
              <a:t> for Big Data Storage in Cloud Environment (AWS)</a:t>
            </a:r>
          </a:p>
          <a:p>
            <a:pPr lvl="2"/>
            <a:endParaRPr lang="en-GB" dirty="0"/>
          </a:p>
          <a:p>
            <a:pPr lvl="1"/>
            <a:r>
              <a:rPr lang="en-GB" b="1" dirty="0"/>
              <a:t>Profession Communication Skills and Team Work</a:t>
            </a:r>
          </a:p>
          <a:p>
            <a:pPr lvl="2"/>
            <a:r>
              <a:rPr lang="en-GB" dirty="0"/>
              <a:t>Effective English communication in both spoken and written skills</a:t>
            </a:r>
          </a:p>
          <a:p>
            <a:pPr lvl="2"/>
            <a:r>
              <a:rPr lang="en-GB" dirty="0"/>
              <a:t>Work with people across countries (Mainland,</a:t>
            </a:r>
            <a:r>
              <a:rPr lang="zh-TW" altLang="en-US" dirty="0"/>
              <a:t> </a:t>
            </a:r>
            <a:r>
              <a:rPr lang="en-GB" altLang="zh-TW" dirty="0"/>
              <a:t>Singapore,</a:t>
            </a:r>
            <a:r>
              <a:rPr lang="zh-TW" altLang="en-US" dirty="0"/>
              <a:t> </a:t>
            </a:r>
            <a:r>
              <a:rPr lang="en-GB" altLang="zh-TW" dirty="0"/>
              <a:t>etc.)</a:t>
            </a:r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E8D88-E506-F955-0220-D557F6F0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E814-FF95-1726-F724-829FBBB9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2" name="Picture 4" descr="情感分析在舆情中的研发实践（上）_大数据_百分点认知智能实验室_InfoQ精选文章">
            <a:extLst>
              <a:ext uri="{FF2B5EF4-FFF2-40B4-BE49-F238E27FC236}">
                <a16:creationId xmlns:a16="http://schemas.microsoft.com/office/drawing/2014/main" id="{5D3BC022-B6F1-3DC7-C6A0-0DD76F5C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54" y="1823831"/>
            <a:ext cx="5438190" cy="364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669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F5FE-F5F1-CB21-931F-DBC2FE76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10" y="543072"/>
            <a:ext cx="10998200" cy="1508882"/>
          </a:xfrm>
        </p:spPr>
        <p:txBody>
          <a:bodyPr/>
          <a:lstStyle/>
          <a:p>
            <a:r>
              <a:rPr lang="en-GB" dirty="0"/>
              <a:t>How EIE</a:t>
            </a:r>
            <a:r>
              <a:rPr lang="zh-TW" altLang="en-US" dirty="0"/>
              <a:t> </a:t>
            </a:r>
            <a:r>
              <a:rPr lang="en-GB" altLang="zh-TW" dirty="0"/>
              <a:t>prepared for </a:t>
            </a:r>
            <a:r>
              <a:rPr lang="en-GB" dirty="0"/>
              <a:t>My Research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778A-716C-741C-760C-E41922C0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411" y="1802454"/>
            <a:ext cx="6966990" cy="379570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Professional</a:t>
            </a:r>
            <a:r>
              <a:rPr lang="zh-TW" altLang="en-US" dirty="0"/>
              <a:t> </a:t>
            </a:r>
            <a:r>
              <a:rPr lang="en-GB" dirty="0"/>
              <a:t>Academic English (</a:t>
            </a:r>
            <a:r>
              <a:rPr lang="zh-TW" altLang="en-US" dirty="0"/>
              <a:t>英文能力</a:t>
            </a:r>
            <a:r>
              <a:rPr lang="en-GB" altLang="zh-TW" dirty="0"/>
              <a:t>)</a:t>
            </a:r>
            <a:endParaRPr lang="en-GB" dirty="0"/>
          </a:p>
          <a:p>
            <a:pPr lvl="1"/>
            <a:r>
              <a:rPr lang="en-GB" dirty="0"/>
              <a:t>Reading and Writing Research Papers (learnt in </a:t>
            </a:r>
            <a:r>
              <a:rPr lang="en-GB" b="1" dirty="0"/>
              <a:t>Final Year Project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Academic Presentation Skills (taught in Professional</a:t>
            </a:r>
            <a:r>
              <a:rPr lang="zh-TW" altLang="en-US" dirty="0"/>
              <a:t> </a:t>
            </a:r>
            <a:r>
              <a:rPr lang="en-GB" altLang="zh-TW" dirty="0"/>
              <a:t>English</a:t>
            </a:r>
            <a:r>
              <a:rPr lang="zh-TW" altLang="en-US" dirty="0"/>
              <a:t> </a:t>
            </a:r>
            <a:r>
              <a:rPr lang="en-GB" altLang="zh-TW" dirty="0"/>
              <a:t>Courses)</a:t>
            </a:r>
          </a:p>
          <a:p>
            <a:pPr lvl="1"/>
            <a:endParaRPr lang="en-GB" dirty="0"/>
          </a:p>
          <a:p>
            <a:r>
              <a:rPr lang="en-GB" dirty="0"/>
              <a:t>Solid Problem Solving Skills (</a:t>
            </a:r>
            <a:r>
              <a:rPr lang="zh-TW" altLang="en-US" dirty="0"/>
              <a:t>解決問題能力</a:t>
            </a:r>
            <a:r>
              <a:rPr lang="en-GB" altLang="zh-TW" dirty="0"/>
              <a:t>)</a:t>
            </a:r>
            <a:endParaRPr lang="en-GB" dirty="0"/>
          </a:p>
          <a:p>
            <a:pPr lvl="1"/>
            <a:r>
              <a:rPr lang="en-GB" dirty="0"/>
              <a:t>Independent Problem Solving Mindsets</a:t>
            </a:r>
            <a:r>
              <a:rPr lang="zh-TW" altLang="en-US" dirty="0"/>
              <a:t> </a:t>
            </a:r>
            <a:r>
              <a:rPr lang="en-GB" dirty="0"/>
              <a:t>(learnt in </a:t>
            </a:r>
            <a:r>
              <a:rPr lang="en-GB" b="1" dirty="0"/>
              <a:t>Final Year Project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Programming</a:t>
            </a:r>
            <a:r>
              <a:rPr lang="zh-TW" altLang="en-US" dirty="0"/>
              <a:t> </a:t>
            </a:r>
            <a:r>
              <a:rPr lang="en-GB" altLang="zh-TW" dirty="0"/>
              <a:t>and</a:t>
            </a:r>
            <a:r>
              <a:rPr lang="zh-TW" altLang="en-US" dirty="0"/>
              <a:t> </a:t>
            </a:r>
            <a:r>
              <a:rPr lang="en-GB" altLang="zh-TW" dirty="0"/>
              <a:t>AI</a:t>
            </a:r>
            <a:r>
              <a:rPr lang="zh-TW" altLang="en-US" dirty="0"/>
              <a:t> </a:t>
            </a:r>
            <a:r>
              <a:rPr lang="en-GB" dirty="0"/>
              <a:t>(learnt through years 2 - 4)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F649E-5FAA-508A-4FC2-03087885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144E-F76A-3E5B-6978-837B35A1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F658D-EC57-B8B5-6693-3BA249AB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7" y="1802455"/>
            <a:ext cx="3594290" cy="4073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04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9495" y="2156618"/>
            <a:ext cx="4937759" cy="211335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18434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895" y="2141378"/>
            <a:ext cx="4937759" cy="211335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1213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CD37-F15F-4ED7-0C73-3FEA007F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662048"/>
            <a:ext cx="10998200" cy="1508882"/>
          </a:xfrm>
        </p:spPr>
        <p:txBody>
          <a:bodyPr/>
          <a:lstStyle/>
          <a:p>
            <a:r>
              <a:rPr lang="en-US" dirty="0"/>
              <a:t>Self-Introduction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20E58-68DC-C332-AFC6-0D3E07320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969636"/>
            <a:ext cx="10998200" cy="37131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HKDSE in 2015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Study Bachelor </a:t>
            </a:r>
            <a:r>
              <a:rPr lang="en-GB" dirty="0"/>
              <a:t>of</a:t>
            </a:r>
            <a:r>
              <a:rPr lang="zh-TW" altLang="en-US" dirty="0"/>
              <a:t> </a:t>
            </a:r>
            <a:r>
              <a:rPr lang="en-GB" altLang="zh-TW" dirty="0"/>
              <a:t>Engineering (</a:t>
            </a:r>
            <a:r>
              <a:rPr lang="zh-TW" altLang="en-US" dirty="0"/>
              <a:t>工學士</a:t>
            </a:r>
            <a:r>
              <a:rPr lang="en-GB" altLang="zh-TW" dirty="0"/>
              <a:t>) </a:t>
            </a:r>
            <a:r>
              <a:rPr lang="en-US" dirty="0"/>
              <a:t>in EIE (2015-2019)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Work as a Data Scientist (</a:t>
            </a:r>
            <a:r>
              <a:rPr lang="zh-TW" altLang="en-US" dirty="0"/>
              <a:t>數據科學家</a:t>
            </a:r>
            <a:r>
              <a:rPr lang="en-GB" altLang="zh-TW" dirty="0"/>
              <a:t>) </a:t>
            </a:r>
            <a:r>
              <a:rPr lang="en-US" dirty="0"/>
              <a:t> in a Startup (</a:t>
            </a:r>
            <a:r>
              <a:rPr lang="zh-TW" altLang="en-US" dirty="0"/>
              <a:t>初創公司</a:t>
            </a:r>
            <a:r>
              <a:rPr lang="en-GB" altLang="zh-TW" dirty="0"/>
              <a:t>) </a:t>
            </a:r>
            <a:r>
              <a:rPr lang="en-US" dirty="0"/>
              <a:t>(2019 – 2020)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Study Research Degree (</a:t>
            </a:r>
            <a:r>
              <a:rPr lang="zh-TW" altLang="en-US" dirty="0"/>
              <a:t>研究生</a:t>
            </a:r>
            <a:r>
              <a:rPr lang="en-GB" altLang="zh-TW" dirty="0"/>
              <a:t>)</a:t>
            </a:r>
            <a:r>
              <a:rPr lang="en-GB" dirty="0"/>
              <a:t> in EIE (2020 - Now)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A3454-B3B2-EEB5-8A6E-FB5AD5DD6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864E6-D85A-B379-1F28-C36895B6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9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518" y="1432003"/>
            <a:ext cx="7457111" cy="462537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TW" dirty="0">
                <a:sym typeface="Wingdings" panose="05000000000000000000" pitchFamily="2" charset="2"/>
              </a:rPr>
              <a:t>JUPAS </a:t>
            </a:r>
            <a:r>
              <a:rPr lang="zh-TW" altLang="en-US" dirty="0">
                <a:sym typeface="Wingdings" panose="05000000000000000000" pitchFamily="2" charset="2"/>
              </a:rPr>
              <a:t>成績要求</a:t>
            </a:r>
            <a:endParaRPr lang="en-US" altLang="zh-HK" dirty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HK" dirty="0">
              <a:sym typeface="Wingdings" panose="05000000000000000000" pitchFamily="2" charset="2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/>
          <a:lstStyle/>
          <a:p>
            <a:r>
              <a:rPr lang="en-US" dirty="0"/>
              <a:t>Entry Requirements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E01CC62-577D-4C3F-922A-3EAF4B59FBD3}"/>
              </a:ext>
            </a:extLst>
          </p:cNvPr>
          <p:cNvGrpSpPr/>
          <p:nvPr/>
        </p:nvGrpSpPr>
        <p:grpSpPr>
          <a:xfrm>
            <a:off x="1235081" y="2111268"/>
            <a:ext cx="10304457" cy="1759652"/>
            <a:chOff x="1230491" y="2033587"/>
            <a:chExt cx="9728490" cy="1582061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BB3EE677-E910-4A3F-9F2D-20E581E57ECE}"/>
                </a:ext>
              </a:extLst>
            </p:cNvPr>
            <p:cNvGrpSpPr/>
            <p:nvPr/>
          </p:nvGrpSpPr>
          <p:grpSpPr>
            <a:xfrm>
              <a:off x="1230491" y="2033587"/>
              <a:ext cx="9728490" cy="1582061"/>
              <a:chOff x="1230490" y="1538287"/>
              <a:chExt cx="9728490" cy="1582061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2183FCB3-3217-44B2-85F6-59D0692456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6776"/>
              <a:stretch/>
            </p:blipFill>
            <p:spPr>
              <a:xfrm>
                <a:off x="1233487" y="1538287"/>
                <a:ext cx="9725025" cy="500063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AF3BDE5B-2779-438F-99F3-24155580A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4761" b="1007"/>
              <a:stretch/>
            </p:blipFill>
            <p:spPr>
              <a:xfrm>
                <a:off x="1230490" y="2582185"/>
                <a:ext cx="9728490" cy="538163"/>
              </a:xfrm>
              <a:prstGeom prst="rect">
                <a:avLst/>
              </a:prstGeom>
            </p:spPr>
          </p:pic>
        </p:grp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FC3FC26-A34B-42D4-B124-00DD859CB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144" y="2512060"/>
              <a:ext cx="9623744" cy="581025"/>
            </a:xfrm>
            <a:prstGeom prst="rect">
              <a:avLst/>
            </a:prstGeom>
          </p:spPr>
        </p:pic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B1093C-51B0-415E-B924-17F69F31AD5C}"/>
              </a:ext>
            </a:extLst>
          </p:cNvPr>
          <p:cNvSpPr txBox="1"/>
          <p:nvPr/>
        </p:nvSpPr>
        <p:spPr>
          <a:xfrm>
            <a:off x="565344" y="269387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2018</a:t>
            </a:r>
            <a:endParaRPr lang="zh-HK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AB375C8-49D8-4B0F-B245-5ACC885A8F8B}"/>
              </a:ext>
            </a:extLst>
          </p:cNvPr>
          <p:cNvSpPr txBox="1"/>
          <p:nvPr/>
        </p:nvSpPr>
        <p:spPr>
          <a:xfrm>
            <a:off x="565344" y="337536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2019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D1A1AA-3D52-403C-B61B-1C9522A2B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088" y="3865294"/>
            <a:ext cx="10193509" cy="569729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96869D-8E0D-4F4F-8A64-51AA068B7AE7}"/>
              </a:ext>
            </a:extLst>
          </p:cNvPr>
          <p:cNvSpPr txBox="1"/>
          <p:nvPr/>
        </p:nvSpPr>
        <p:spPr>
          <a:xfrm>
            <a:off x="553576" y="39468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2020</a:t>
            </a:r>
            <a:endParaRPr lang="zh-HK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5F42C-2642-083F-CD0C-74EFE9AA2C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" t="6033" r="-208" b="8019"/>
          <a:stretch/>
        </p:blipFill>
        <p:spPr>
          <a:xfrm>
            <a:off x="1295089" y="4435023"/>
            <a:ext cx="10406394" cy="667433"/>
          </a:xfrm>
          <a:prstGeom prst="rect">
            <a:avLst/>
          </a:prstGeom>
        </p:spPr>
      </p:pic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8F65E76-95E1-43B6-A734-0540E441C545}"/>
              </a:ext>
            </a:extLst>
          </p:cNvPr>
          <p:cNvSpPr/>
          <p:nvPr/>
        </p:nvSpPr>
        <p:spPr>
          <a:xfrm>
            <a:off x="3320716" y="1968447"/>
            <a:ext cx="898358" cy="3775647"/>
          </a:xfrm>
          <a:prstGeom prst="roundRect">
            <a:avLst/>
          </a:prstGeom>
          <a:noFill/>
          <a:ln w="57150">
            <a:solidFill>
              <a:srgbClr val="FD9B3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字方塊 36">
            <a:extLst>
              <a:ext uri="{FF2B5EF4-FFF2-40B4-BE49-F238E27FC236}">
                <a16:creationId xmlns:a16="http://schemas.microsoft.com/office/drawing/2014/main" id="{04E4EBBC-7CAC-EAF9-70DE-839E89EA23C4}"/>
              </a:ext>
            </a:extLst>
          </p:cNvPr>
          <p:cNvSpPr txBox="1"/>
          <p:nvPr/>
        </p:nvSpPr>
        <p:spPr>
          <a:xfrm>
            <a:off x="553576" y="46217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2021</a:t>
            </a:r>
            <a:endParaRPr lang="zh-HK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C5384-E30C-E3B4-ED6C-B65472D03F7B}"/>
              </a:ext>
            </a:extLst>
          </p:cNvPr>
          <p:cNvSpPr txBox="1"/>
          <p:nvPr/>
        </p:nvSpPr>
        <p:spPr>
          <a:xfrm>
            <a:off x="721895" y="5935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 Preferred subjects: </a:t>
            </a:r>
            <a:r>
              <a:rPr lang="en-GB" b="0" i="0" dirty="0" err="1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Phy</a:t>
            </a:r>
            <a:r>
              <a:rPr lang="en-GB" b="0" i="0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, Chem</a:t>
            </a:r>
            <a:r>
              <a:rPr lang="en-GB" dirty="0">
                <a:solidFill>
                  <a:srgbClr val="434343"/>
                </a:solidFill>
                <a:latin typeface="Arial" panose="020B0604020202020204" pitchFamily="34" charset="0"/>
              </a:rPr>
              <a:t>, Bio, ICT, M1/M2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26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8667-1BD9-AC0E-0CDA-B7225007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681037"/>
            <a:ext cx="10998200" cy="1508882"/>
          </a:xfrm>
        </p:spPr>
        <p:txBody>
          <a:bodyPr/>
          <a:lstStyle/>
          <a:p>
            <a:r>
              <a:rPr lang="en-HK" dirty="0"/>
              <a:t>3 Areas of Study in EIE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E029-8608-2990-A758-E3944E71E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dirty="0"/>
              <a:t>Electronic Systems &amp; IoT (</a:t>
            </a:r>
            <a:r>
              <a:rPr lang="zh-TW" altLang="en-US" dirty="0"/>
              <a:t>電子系統及物聯網</a:t>
            </a:r>
            <a:r>
              <a:rPr lang="en-HK" altLang="zh-TW" dirty="0"/>
              <a:t>)</a:t>
            </a:r>
            <a:endParaRPr lang="en-US" altLang="zh-HK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b="1" dirty="0">
                <a:sym typeface="Wingdings" panose="05000000000000000000" pitchFamily="2" charset="2"/>
              </a:rPr>
              <a:t>Artificial Intelligence and Information Engineering (</a:t>
            </a:r>
            <a:r>
              <a:rPr lang="zh-TW" altLang="en-US" b="1" dirty="0">
                <a:sym typeface="Wingdings" panose="05000000000000000000" pitchFamily="2" charset="2"/>
              </a:rPr>
              <a:t>人工智能及資訊工程</a:t>
            </a:r>
            <a:r>
              <a:rPr lang="en-HK" altLang="zh-TW" b="1" dirty="0">
                <a:sym typeface="Wingdings" panose="05000000000000000000" pitchFamily="2" charset="2"/>
              </a:rPr>
              <a:t>)</a:t>
            </a:r>
            <a:endParaRPr lang="en-US" altLang="zh-HK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dirty="0"/>
              <a:t>Information Security (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資訊保安</a:t>
            </a:r>
            <a:r>
              <a:rPr lang="en-HK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5A5D-1A89-7450-A5C8-C32B2222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C44E7-B17B-A20A-347F-02AB538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7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38" y="1508358"/>
            <a:ext cx="11231647" cy="4971611"/>
          </a:xfrm>
        </p:spPr>
        <p:txBody>
          <a:bodyPr>
            <a:normAutofit/>
          </a:bodyPr>
          <a:lstStyle/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ym typeface="Wingdings" panose="05000000000000000000" pitchFamily="2" charset="2"/>
              </a:rPr>
              <a:t>學習與生活模式</a:t>
            </a:r>
            <a:r>
              <a:rPr lang="zh-HK" altLang="en-US" sz="2800" b="1" dirty="0">
                <a:sym typeface="Wingdings" panose="05000000000000000000" pitchFamily="2" charset="2"/>
              </a:rPr>
              <a:t> </a:t>
            </a:r>
            <a:r>
              <a:rPr lang="en-US" altLang="zh-HK" sz="2800" b="1" dirty="0">
                <a:sym typeface="Wingdings" panose="05000000000000000000" pitchFamily="2" charset="2"/>
              </a:rPr>
              <a:t>:</a:t>
            </a: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ym typeface="Wingdings" panose="05000000000000000000" pitchFamily="2" charset="2"/>
              </a:rPr>
              <a:t>天地堂</a:t>
            </a:r>
            <a:r>
              <a:rPr lang="en-US" altLang="zh-TW" sz="2800" b="1" dirty="0">
                <a:sym typeface="Wingdings" panose="05000000000000000000" pitchFamily="2" charset="2"/>
              </a:rPr>
              <a:t> (</a:t>
            </a:r>
            <a:r>
              <a:rPr lang="zh-TW" altLang="en-US" sz="2800" b="1" dirty="0">
                <a:sym typeface="Wingdings" panose="05000000000000000000" pitchFamily="2" charset="2"/>
              </a:rPr>
              <a:t>半日</a:t>
            </a:r>
            <a:r>
              <a:rPr lang="en-US" altLang="zh-TW" sz="2800" b="1" dirty="0">
                <a:sym typeface="Wingdings" panose="05000000000000000000" pitchFamily="2" charset="2"/>
              </a:rPr>
              <a:t>) (</a:t>
            </a:r>
            <a:r>
              <a:rPr lang="zh-TW" altLang="en-US" sz="2800" b="1" dirty="0">
                <a:sym typeface="Wingdings" panose="05000000000000000000" pitchFamily="2" charset="2"/>
              </a:rPr>
              <a:t>三日</a:t>
            </a:r>
            <a:r>
              <a:rPr lang="en-US" altLang="zh-TW" sz="2800" b="1" dirty="0">
                <a:sym typeface="Wingdings" panose="05000000000000000000" pitchFamily="2" charset="2"/>
              </a:rPr>
              <a:t>)</a:t>
            </a:r>
            <a:endParaRPr lang="en-US" altLang="zh-HK" sz="2800" b="1" dirty="0">
              <a:sym typeface="Wingdings" panose="05000000000000000000" pitchFamily="2" charset="2"/>
            </a:endParaRP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HK" altLang="en-US" sz="2900" b="1" dirty="0">
                <a:sym typeface="Wingdings" panose="05000000000000000000" pitchFamily="2" charset="2"/>
              </a:rPr>
              <a:t>課外活動 </a:t>
            </a:r>
            <a:r>
              <a:rPr lang="en-US" altLang="zh-HK" sz="2900" b="1" dirty="0">
                <a:sym typeface="Wingdings" panose="05000000000000000000" pitchFamily="2" charset="2"/>
              </a:rPr>
              <a:t>(Soc)</a:t>
            </a: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HK" sz="2900" b="1" dirty="0">
                <a:sym typeface="Wingdings" panose="05000000000000000000" pitchFamily="2" charset="2"/>
              </a:rPr>
              <a:t>HALL</a:t>
            </a:r>
          </a:p>
          <a:p>
            <a:pPr lvl="4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zh-HK" sz="2800" b="1" dirty="0">
              <a:sym typeface="Wingdings" panose="05000000000000000000" pitchFamily="2" charset="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38" y="378030"/>
            <a:ext cx="11506670" cy="1159264"/>
          </a:xfrm>
        </p:spPr>
        <p:txBody>
          <a:bodyPr/>
          <a:lstStyle/>
          <a:p>
            <a:r>
              <a:rPr lang="zh-HK" altLang="en-US" dirty="0"/>
              <a:t>大學生涯</a:t>
            </a:r>
            <a:endParaRPr 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C886DE0D-F1D5-45E3-A330-D50B72337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78" b="26445"/>
          <a:stretch/>
        </p:blipFill>
        <p:spPr>
          <a:xfrm>
            <a:off x="7710792" y="1790700"/>
            <a:ext cx="3857625" cy="3276600"/>
          </a:xfrm>
          <a:prstGeom prst="rect">
            <a:avLst/>
          </a:prstGeom>
        </p:spPr>
      </p:pic>
      <p:pic>
        <p:nvPicPr>
          <p:cNvPr id="19458" name="Picture 2" descr="Student Halls of Residence - Student Rooms">
            <a:extLst>
              <a:ext uri="{FF2B5EF4-FFF2-40B4-BE49-F238E27FC236}">
                <a16:creationId xmlns:a16="http://schemas.microsoft.com/office/drawing/2014/main" id="{03B81EAE-715D-427F-85B3-FAE56834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94163"/>
            <a:ext cx="3322320" cy="25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15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658F-8A71-B251-9D65-4120A6C7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11235"/>
            <a:ext cx="10998200" cy="1508882"/>
          </a:xfrm>
        </p:spPr>
        <p:txBody>
          <a:bodyPr>
            <a:normAutofit/>
          </a:bodyPr>
          <a:lstStyle/>
          <a:p>
            <a:r>
              <a:rPr lang="zh-HK" altLang="en-US" dirty="0"/>
              <a:t>大學生涯</a:t>
            </a:r>
            <a:br>
              <a:rPr lang="en-HK" altLang="zh-HK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10C1-0181-E9AB-ADE2-609F88518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463801"/>
            <a:ext cx="11756044" cy="3724912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            Lecture                                               Tutorial                                    Laboratory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7F506-5C20-6983-4028-88C140540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E36-5661-4D2D-B005-D42E4F82F347}" type="datetime1">
              <a:rPr lang="en-US" smtClean="0"/>
              <a:t>4/28/2023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B0ED5-98F6-49D4-A90E-7687AD1B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 descr="PolyU| Working Group on Innovative Learning Spaces - Lecture Theatres">
            <a:extLst>
              <a:ext uri="{FF2B5EF4-FFF2-40B4-BE49-F238E27FC236}">
                <a16:creationId xmlns:a16="http://schemas.microsoft.com/office/drawing/2014/main" id="{450E58DC-6BFA-4C4D-879E-03210FE9D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28132"/>
            <a:ext cx="3337898" cy="22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acilities | Department of Electronic and Information Engineering">
            <a:extLst>
              <a:ext uri="{FF2B5EF4-FFF2-40B4-BE49-F238E27FC236}">
                <a16:creationId xmlns:a16="http://schemas.microsoft.com/office/drawing/2014/main" id="{635CFCD0-F4DC-D2A0-4B88-525DD2761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" t="46121" r="45636" b="16291"/>
          <a:stretch/>
        </p:blipFill>
        <p:spPr bwMode="auto">
          <a:xfrm>
            <a:off x="8910919" y="3326215"/>
            <a:ext cx="2649143" cy="20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olyU| Working Group on Innovative Learning Spaces - The ZONE">
            <a:extLst>
              <a:ext uri="{FF2B5EF4-FFF2-40B4-BE49-F238E27FC236}">
                <a16:creationId xmlns:a16="http://schemas.microsoft.com/office/drawing/2014/main" id="{D9D5C962-2715-9274-71D5-2DCC03B7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4" y="3128132"/>
            <a:ext cx="3718907" cy="247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076FB4-A022-3E9F-336B-CAFB172DB424}"/>
              </a:ext>
            </a:extLst>
          </p:cNvPr>
          <p:cNvSpPr txBox="1"/>
          <p:nvPr/>
        </p:nvSpPr>
        <p:spPr>
          <a:xfrm>
            <a:off x="50108" y="1463924"/>
            <a:ext cx="6097384" cy="70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lnSpc>
                <a:spcPct val="16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  <a:sym typeface="Wingdings" panose="05000000000000000000" pitchFamily="2" charset="2"/>
              </a:rPr>
              <a:t>學習模式</a:t>
            </a:r>
            <a:endParaRPr lang="en-US" altLang="zh-HK" sz="28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393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30" y="364122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Electronic Systems &amp; IoT</a:t>
            </a:r>
          </a:p>
        </p:txBody>
      </p:sp>
      <p:pic>
        <p:nvPicPr>
          <p:cNvPr id="2" name="t_video6163341686815588632">
            <a:hlinkClick r:id="" action="ppaction://media"/>
            <a:extLst>
              <a:ext uri="{FF2B5EF4-FFF2-40B4-BE49-F238E27FC236}">
                <a16:creationId xmlns:a16="http://schemas.microsoft.com/office/drawing/2014/main" id="{CC64F472-4007-4BED-9841-DB203C8EF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6772" y="1921878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193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30" y="364122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/>
              <a:t>Electronic Systems &amp; IoT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C29A8288-1CC2-4C4C-B45A-9F859F0D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8486" y="3911753"/>
            <a:ext cx="1736552" cy="23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981430B4-4F70-4C7D-B9E3-BE2A3531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33" y="3935548"/>
            <a:ext cx="1915986" cy="240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>
            <a:extLst>
              <a:ext uri="{FF2B5EF4-FFF2-40B4-BE49-F238E27FC236}">
                <a16:creationId xmlns:a16="http://schemas.microsoft.com/office/drawing/2014/main" id="{FE9B786F-37AC-4C5C-B825-6C4BD1CE4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695" y="4172232"/>
            <a:ext cx="2851709" cy="20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>
            <a:extLst>
              <a:ext uri="{FF2B5EF4-FFF2-40B4-BE49-F238E27FC236}">
                <a16:creationId xmlns:a16="http://schemas.microsoft.com/office/drawing/2014/main" id="{396804D8-51BE-4018-AEC2-7EDD05C2D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1" y="1439171"/>
            <a:ext cx="2438400" cy="203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>
            <a:extLst>
              <a:ext uri="{FF2B5EF4-FFF2-40B4-BE49-F238E27FC236}">
                <a16:creationId xmlns:a16="http://schemas.microsoft.com/office/drawing/2014/main" id="{328E74E7-A76F-45C1-9647-F5FC679C5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7" y="1554033"/>
            <a:ext cx="2555655" cy="180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>
            <a:extLst>
              <a:ext uri="{FF2B5EF4-FFF2-40B4-BE49-F238E27FC236}">
                <a16:creationId xmlns:a16="http://schemas.microsoft.com/office/drawing/2014/main" id="{2F0A088F-A2DD-452E-8E2C-292541FA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63" y="1554033"/>
            <a:ext cx="2633394" cy="183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>
            <a:extLst>
              <a:ext uri="{FF2B5EF4-FFF2-40B4-BE49-F238E27FC236}">
                <a16:creationId xmlns:a16="http://schemas.microsoft.com/office/drawing/2014/main" id="{706B8CD8-C36B-4C3E-8B4D-FCC685CC2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6" y="4050609"/>
            <a:ext cx="4145296" cy="2176545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>
            <a:extLst>
              <a:ext uri="{FF2B5EF4-FFF2-40B4-BE49-F238E27FC236}">
                <a16:creationId xmlns:a16="http://schemas.microsoft.com/office/drawing/2014/main" id="{57B9617E-B9E4-4F45-B8DB-A2A38675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348" y="724198"/>
            <a:ext cx="2510111" cy="258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62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486FF11-6869-4A71-B090-6CAF2979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" y="25920"/>
            <a:ext cx="11506670" cy="115926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HK" dirty="0">
                <a:sym typeface="Wingdings" panose="05000000000000000000" pitchFamily="2" charset="2"/>
              </a:rPr>
              <a:t>Artificial Intelligence and Information Engineering</a:t>
            </a:r>
            <a:endParaRPr lang="en-US" altLang="zh-HK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E71214-7551-45BF-81EF-0A3FCC67A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6" t="12597" r="18596"/>
          <a:stretch/>
        </p:blipFill>
        <p:spPr>
          <a:xfrm>
            <a:off x="225430" y="1735414"/>
            <a:ext cx="2847302" cy="20262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8DE4FE8-5684-4452-812F-F53A7FB9AA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9245" y="1779917"/>
            <a:ext cx="4613072" cy="19386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F277B43-6CBD-451A-97F2-DFB086A0804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1529" y="3944570"/>
            <a:ext cx="5418358" cy="25834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2608B0-2D94-4729-839B-E9DDC33AEE25}"/>
              </a:ext>
            </a:extLst>
          </p:cNvPr>
          <p:cNvPicPr/>
          <p:nvPr/>
        </p:nvPicPr>
        <p:blipFill rotWithShape="1">
          <a:blip r:embed="rId6" cstate="print"/>
          <a:srcRect l="1" r="932"/>
          <a:stretch/>
        </p:blipFill>
        <p:spPr bwMode="auto">
          <a:xfrm>
            <a:off x="4619584" y="4623428"/>
            <a:ext cx="5565095" cy="2733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6.png">
            <a:extLst>
              <a:ext uri="{FF2B5EF4-FFF2-40B4-BE49-F238E27FC236}">
                <a16:creationId xmlns:a16="http://schemas.microsoft.com/office/drawing/2014/main" id="{99A46432-1482-4F36-9587-3862FAB4C94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298340" y="1185183"/>
            <a:ext cx="3668229" cy="4321241"/>
          </a:xfrm>
          <a:prstGeom prst="rect">
            <a:avLst/>
          </a:prstGeom>
          <a:ln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DA3F87-28E3-4FD5-9F63-E4A577B79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40" y="1096833"/>
            <a:ext cx="11231647" cy="449793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dirty="0">
                <a:sym typeface="Wingdings" panose="05000000000000000000" pitchFamily="2" charset="2"/>
              </a:rPr>
              <a:t>設計一個網頁比公司存貨</a:t>
            </a:r>
            <a:r>
              <a:rPr lang="en-US" altLang="zh-TW" dirty="0">
                <a:sym typeface="Wingdings" panose="05000000000000000000" pitchFamily="2" charset="2"/>
              </a:rPr>
              <a:t>/</a:t>
            </a:r>
            <a:r>
              <a:rPr lang="zh-TW" altLang="en-US" dirty="0">
                <a:sym typeface="Wingdings" panose="05000000000000000000" pitchFamily="2" charset="2"/>
              </a:rPr>
              <a:t>貨倉清單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3168026"/>
      </p:ext>
    </p:extLst>
  </p:cSld>
  <p:clrMapOvr>
    <a:masterClrMapping/>
  </p:clrMapOvr>
</p:sld>
</file>

<file path=ppt/theme/theme1.xml><?xml version="1.0" encoding="utf-8"?>
<a:theme xmlns:a="http://schemas.openxmlformats.org/drawingml/2006/main" name="PolyU PowerPoin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U PowerPoint Template.potx" id="{E764C88A-3F4D-4507-BBB9-91228AAE1803}" vid="{F59133E1-B675-43DD-959C-EDA83C074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PolyU PowerPoint Template.potx</Template>
  <TotalTime>36419</TotalTime>
  <Words>486</Words>
  <Application>Microsoft Office PowerPoint</Application>
  <PresentationFormat>Widescreen</PresentationFormat>
  <Paragraphs>101</Paragraphs>
  <Slides>19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Arial</vt:lpstr>
      <vt:lpstr>Calibri</vt:lpstr>
      <vt:lpstr>PolyU PowerPoint Template</vt:lpstr>
      <vt:lpstr> Sunny Cheung Date: 29 April 2023 (Sat) Venue: N002 </vt:lpstr>
      <vt:lpstr>Self-Introduction </vt:lpstr>
      <vt:lpstr>Entry Requirements</vt:lpstr>
      <vt:lpstr>3 Areas of Study in EIE</vt:lpstr>
      <vt:lpstr>大學生涯</vt:lpstr>
      <vt:lpstr>大學生涯 </vt:lpstr>
      <vt:lpstr>Electronic Systems &amp; IoT</vt:lpstr>
      <vt:lpstr>Electronic Systems &amp; IoT</vt:lpstr>
      <vt:lpstr>Artificial Intelligence and Information Engineering</vt:lpstr>
      <vt:lpstr>Artificial Intelligence and Information Engineering</vt:lpstr>
      <vt:lpstr>Artificial Intelligence and Information Engineering</vt:lpstr>
      <vt:lpstr>Information Security </vt:lpstr>
      <vt:lpstr>Information Security</vt:lpstr>
      <vt:lpstr>Industrial Centre Training (IC Training)</vt:lpstr>
      <vt:lpstr>Work-Integrated Education (實習)</vt:lpstr>
      <vt:lpstr>How EIE prepared for My Career Path</vt:lpstr>
      <vt:lpstr>How EIE prepared for My Research Study </vt:lpstr>
      <vt:lpstr>Thank You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Lee</dc:creator>
  <cp:lastModifiedBy>CHEUNG, Tsun Hin [Student]</cp:lastModifiedBy>
  <cp:revision>1560</cp:revision>
  <cp:lastPrinted>2016-10-24T03:39:12Z</cp:lastPrinted>
  <dcterms:created xsi:type="dcterms:W3CDTF">2015-04-02T03:17:25Z</dcterms:created>
  <dcterms:modified xsi:type="dcterms:W3CDTF">2023-04-29T03:06:40Z</dcterms:modified>
</cp:coreProperties>
</file>